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52" r:id="rId15"/>
    <p:sldMasterId id="2147483864" r:id="rId16"/>
    <p:sldMasterId id="2147483876" r:id="rId17"/>
    <p:sldMasterId id="2147483888" r:id="rId18"/>
    <p:sldMasterId id="2147483900" r:id="rId19"/>
    <p:sldMasterId id="2147483912" r:id="rId20"/>
    <p:sldMasterId id="2147483924" r:id="rId21"/>
    <p:sldMasterId id="2147483936" r:id="rId22"/>
    <p:sldMasterId id="2147483948" r:id="rId23"/>
    <p:sldMasterId id="2147483960" r:id="rId24"/>
    <p:sldMasterId id="2147483972" r:id="rId25"/>
    <p:sldMasterId id="2147483984" r:id="rId26"/>
  </p:sldMasterIdLst>
  <p:notesMasterIdLst>
    <p:notesMasterId r:id="rId76"/>
  </p:notesMasterIdLst>
  <p:handoutMasterIdLst>
    <p:handoutMasterId r:id="rId77"/>
  </p:handoutMasterIdLst>
  <p:sldIdLst>
    <p:sldId id="256" r:id="rId27"/>
    <p:sldId id="281" r:id="rId28"/>
    <p:sldId id="322" r:id="rId29"/>
    <p:sldId id="282" r:id="rId30"/>
    <p:sldId id="326" r:id="rId31"/>
    <p:sldId id="327" r:id="rId32"/>
    <p:sldId id="328" r:id="rId33"/>
    <p:sldId id="329" r:id="rId34"/>
    <p:sldId id="330" r:id="rId35"/>
    <p:sldId id="284" r:id="rId36"/>
    <p:sldId id="285" r:id="rId37"/>
    <p:sldId id="331" r:id="rId38"/>
    <p:sldId id="319" r:id="rId39"/>
    <p:sldId id="318" r:id="rId40"/>
    <p:sldId id="317" r:id="rId41"/>
    <p:sldId id="325" r:id="rId42"/>
    <p:sldId id="321" r:id="rId43"/>
    <p:sldId id="277" r:id="rId44"/>
    <p:sldId id="278" r:id="rId45"/>
    <p:sldId id="279" r:id="rId46"/>
    <p:sldId id="280" r:id="rId47"/>
    <p:sldId id="336" r:id="rId48"/>
    <p:sldId id="287" r:id="rId49"/>
    <p:sldId id="289" r:id="rId50"/>
    <p:sldId id="290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4" r:id="rId60"/>
    <p:sldId id="305" r:id="rId61"/>
    <p:sldId id="306" r:id="rId62"/>
    <p:sldId id="307" r:id="rId63"/>
    <p:sldId id="309" r:id="rId64"/>
    <p:sldId id="310" r:id="rId65"/>
    <p:sldId id="311" r:id="rId66"/>
    <p:sldId id="312" r:id="rId67"/>
    <p:sldId id="313" r:id="rId68"/>
    <p:sldId id="314" r:id="rId69"/>
    <p:sldId id="333" r:id="rId70"/>
    <p:sldId id="315" r:id="rId71"/>
    <p:sldId id="323" r:id="rId72"/>
    <p:sldId id="276" r:id="rId73"/>
    <p:sldId id="334" r:id="rId74"/>
    <p:sldId id="316" r:id="rId75"/>
  </p:sldIdLst>
  <p:sldSz cx="10080625" cy="7559675"/>
  <p:notesSz cx="7559675" cy="10691813"/>
  <p:defaultTextStyle>
    <a:defPPr>
      <a:defRPr lang="ru-RU"/>
    </a:defPPr>
    <a:lvl1pPr marL="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38179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7633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14515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5269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90852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29041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06720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05383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48" y="-10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slide" Target="slides/slide4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3792506258015536E-2"/>
          <c:y val="2.9896864266338311E-2"/>
          <c:w val="0.74213189087956888"/>
          <c:h val="0.82287703023401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а 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50.8</c:v>
                </c:pt>
                <c:pt idx="1">
                  <c:v>3.4</c:v>
                </c:pt>
                <c:pt idx="2">
                  <c:v>6.8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28.8</c:v>
                </c:pt>
                <c:pt idx="1">
                  <c:v>22</c:v>
                </c:pt>
                <c:pt idx="2">
                  <c:v>1.7</c:v>
                </c:pt>
                <c:pt idx="3">
                  <c:v>23.7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33.9</c:v>
                </c:pt>
                <c:pt idx="2">
                  <c:v>0</c:v>
                </c:pt>
                <c:pt idx="3">
                  <c:v>11.9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1.7</c:v>
                </c:pt>
                <c:pt idx="1">
                  <c:v>47.5</c:v>
                </c:pt>
                <c:pt idx="2">
                  <c:v>3.4</c:v>
                </c:pt>
                <c:pt idx="3">
                  <c:v>3.4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3.4</c:v>
                </c:pt>
                <c:pt idx="1">
                  <c:v>10</c:v>
                </c:pt>
                <c:pt idx="2">
                  <c:v>15</c:v>
                </c:pt>
                <c:pt idx="3">
                  <c:v>1.7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11.9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ж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3.4</c:v>
                </c:pt>
                <c:pt idx="2">
                  <c:v>3.4</c:v>
                </c:pt>
                <c:pt idx="3">
                  <c:v>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з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Лист1!$I$2:$I$5</c:f>
              <c:numCache>
                <c:formatCode>General</c:formatCode>
                <c:ptCount val="4"/>
                <c:pt idx="2">
                  <c:v>5</c:v>
                </c:pt>
                <c:pt idx="3">
                  <c:v>5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Лист1!$J$2:$J$5</c:f>
              <c:numCache>
                <c:formatCode>General</c:formatCode>
                <c:ptCount val="4"/>
                <c:pt idx="2">
                  <c:v>11.9</c:v>
                </c:pt>
                <c:pt idx="3">
                  <c:v>50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к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Лист1!$K$2:$K$5</c:f>
              <c:numCache>
                <c:formatCode>General</c:formatCode>
                <c:ptCount val="4"/>
                <c:pt idx="2">
                  <c:v>1.7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п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Лист1!$L$2:$L$5</c:f>
              <c:numCache>
                <c:formatCode>General</c:formatCode>
                <c:ptCount val="4"/>
                <c:pt idx="2">
                  <c:v>10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Лист1!$M$2:$M$5</c:f>
              <c:numCache>
                <c:formatCode>General</c:formatCode>
                <c:ptCount val="4"/>
                <c:pt idx="2">
                  <c:v>52.5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03072"/>
        <c:axId val="127604608"/>
      </c:barChart>
      <c:catAx>
        <c:axId val="12760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7604608"/>
        <c:crosses val="autoZero"/>
        <c:auto val="1"/>
        <c:lblAlgn val="ctr"/>
        <c:lblOffset val="100"/>
        <c:noMultiLvlLbl val="0"/>
      </c:catAx>
      <c:valAx>
        <c:axId val="127604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6030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792506258015536E-2"/>
          <c:y val="2.9896864266338311E-2"/>
          <c:w val="0.74213189087956888"/>
          <c:h val="0.8228770302340150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а </c:v>
                </c:pt>
              </c:strCache>
            </c:strRef>
          </c:tx>
          <c:dLbls>
            <c:dLbl>
              <c:idx val="0"/>
              <c:layout>
                <c:manualLayout>
                  <c:x val="-0.16274251071914797"/>
                  <c:y val="-6.6590209112567744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Оказание</a:t>
                    </a:r>
                    <a:r>
                      <a:rPr lang="ru-RU" sz="1400" baseline="0" dirty="0" smtClean="0">
                        <a:latin typeface="Times New Roman" pitchFamily="18" charset="0"/>
                        <a:cs typeface="Times New Roman" pitchFamily="18" charset="0"/>
                      </a:rPr>
                      <a:t> услуг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3615871776958863E-2"/>
                  <c:y val="-2.6373805688256861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изобретател</a:t>
                    </a:r>
                    <a:r>
                      <a:rPr lang="ru-RU" sz="1200" b="1" dirty="0" smtClean="0"/>
                      <a:t>и</a:t>
                    </a:r>
                    <a:endParaRPr lang="en-US" sz="12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творческие</a:t>
                    </a:r>
                    <a:endParaRPr lang="en-US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Полезные</a:t>
                    </a:r>
                    <a:r>
                      <a:rPr lang="ru-RU" sz="1200" b="1" baseline="0" smtClean="0">
                        <a:latin typeface="Times New Roman" pitchFamily="18" charset="0"/>
                        <a:cs typeface="Times New Roman" pitchFamily="18" charset="0"/>
                      </a:rPr>
                      <a:t> помощники</a:t>
                    </a:r>
                    <a:endParaRPr lang="en-US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50.8</c:v>
                </c:pt>
                <c:pt idx="1">
                  <c:v>3.4</c:v>
                </c:pt>
                <c:pt idx="2">
                  <c:v>6.8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28.8</c:v>
                </c:pt>
                <c:pt idx="1">
                  <c:v>22</c:v>
                </c:pt>
                <c:pt idx="2">
                  <c:v>1.7</c:v>
                </c:pt>
                <c:pt idx="3">
                  <c:v>23.7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33.9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1.7</c:v>
                </c:pt>
                <c:pt idx="1">
                  <c:v>47.5</c:v>
                </c:pt>
                <c:pt idx="2">
                  <c:v>3.4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3.4</c:v>
                </c:pt>
                <c:pt idx="1">
                  <c:v>10</c:v>
                </c:pt>
                <c:pt idx="2">
                  <c:v>15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е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11.9</c:v>
                </c:pt>
                <c:pt idx="2">
                  <c:v>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ж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3.4</c:v>
                </c:pt>
                <c:pt idx="2">
                  <c:v>3.4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з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Лист1!$I$2:$I$5</c:f>
              <c:numCache>
                <c:formatCode>General</c:formatCode>
                <c:ptCount val="4"/>
                <c:pt idx="2">
                  <c:v>5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Лист1!$J$2:$J$5</c:f>
              <c:numCache>
                <c:formatCode>General</c:formatCode>
                <c:ptCount val="4"/>
                <c:pt idx="2">
                  <c:v>11.9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к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Лист1!$K$2:$K$5</c:f>
              <c:numCache>
                <c:formatCode>General</c:formatCode>
                <c:ptCount val="4"/>
                <c:pt idx="2">
                  <c:v>1.7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п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Лист1!$L$2:$L$5</c:f>
              <c:numCache>
                <c:formatCode>General</c:formatCode>
                <c:ptCount val="4"/>
                <c:pt idx="2">
                  <c:v>10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Лист1!$M$2:$M$5</c:f>
              <c:numCache>
                <c:formatCode>General</c:formatCode>
                <c:ptCount val="4"/>
                <c:pt idx="2">
                  <c:v>52.5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городские профессии</c:v>
                </c:pt>
                <c:pt idx="1">
                  <c:v>сельские профессии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городские профессии</c:v>
                </c:pt>
                <c:pt idx="1">
                  <c:v>сельские профессии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</c:v>
                </c:pt>
                <c:pt idx="1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4C688DA-B084-48A4-B5A5-61FA84401358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441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32FE8F80-435B-4778-9ABD-2CC54F58312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0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07067" marR="0" indent="-207067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38179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6330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4515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2690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0852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29041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67200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05383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99552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646659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6874890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24248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00950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7087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3728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37286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38949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410921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8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9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05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4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67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92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82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7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6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95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14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33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528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2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3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208" indent="0">
              <a:buNone/>
              <a:defRPr sz="2000" b="1"/>
            </a:lvl2pPr>
            <a:lvl3pPr marL="838218" indent="0">
              <a:buNone/>
              <a:defRPr sz="1800" b="1"/>
            </a:lvl3pPr>
            <a:lvl4pPr marL="1257333" indent="0">
              <a:buNone/>
              <a:defRPr sz="1700" b="1"/>
            </a:lvl4pPr>
            <a:lvl5pPr marL="1676441" indent="0">
              <a:buNone/>
              <a:defRPr sz="1700" b="1"/>
            </a:lvl5pPr>
            <a:lvl6pPr marL="2095551" indent="0">
              <a:buNone/>
              <a:defRPr sz="1700" b="1"/>
            </a:lvl6pPr>
            <a:lvl7pPr marL="2514676" indent="0">
              <a:buNone/>
              <a:defRPr sz="1700" b="1"/>
            </a:lvl7pPr>
            <a:lvl8pPr marL="2933769" indent="0">
              <a:buNone/>
              <a:defRPr sz="1700" b="1"/>
            </a:lvl8pPr>
            <a:lvl9pPr marL="335289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208" indent="0">
              <a:buNone/>
              <a:defRPr sz="2000" b="1"/>
            </a:lvl2pPr>
            <a:lvl3pPr marL="838218" indent="0">
              <a:buNone/>
              <a:defRPr sz="1800" b="1"/>
            </a:lvl3pPr>
            <a:lvl4pPr marL="1257333" indent="0">
              <a:buNone/>
              <a:defRPr sz="1700" b="1"/>
            </a:lvl4pPr>
            <a:lvl5pPr marL="1676441" indent="0">
              <a:buNone/>
              <a:defRPr sz="1700" b="1"/>
            </a:lvl5pPr>
            <a:lvl6pPr marL="2095551" indent="0">
              <a:buNone/>
              <a:defRPr sz="1700" b="1"/>
            </a:lvl6pPr>
            <a:lvl7pPr marL="2514676" indent="0">
              <a:buNone/>
              <a:defRPr sz="1700" b="1"/>
            </a:lvl7pPr>
            <a:lvl8pPr marL="2933769" indent="0">
              <a:buNone/>
              <a:defRPr sz="1700" b="1"/>
            </a:lvl8pPr>
            <a:lvl9pPr marL="335289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8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075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9208" indent="0">
              <a:buNone/>
              <a:defRPr sz="1200"/>
            </a:lvl2pPr>
            <a:lvl3pPr marL="838218" indent="0">
              <a:buNone/>
              <a:defRPr sz="1000"/>
            </a:lvl3pPr>
            <a:lvl4pPr marL="1257333" indent="0">
              <a:buNone/>
              <a:defRPr sz="900"/>
            </a:lvl4pPr>
            <a:lvl5pPr marL="1676441" indent="0">
              <a:buNone/>
              <a:defRPr sz="900"/>
            </a:lvl5pPr>
            <a:lvl6pPr marL="2095551" indent="0">
              <a:buNone/>
              <a:defRPr sz="900"/>
            </a:lvl6pPr>
            <a:lvl7pPr marL="2514676" indent="0">
              <a:buNone/>
              <a:defRPr sz="900"/>
            </a:lvl7pPr>
            <a:lvl8pPr marL="2933769" indent="0">
              <a:buNone/>
              <a:defRPr sz="900"/>
            </a:lvl8pPr>
            <a:lvl9pPr marL="335289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50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9208" indent="0">
              <a:buNone/>
              <a:defRPr sz="2800"/>
            </a:lvl2pPr>
            <a:lvl3pPr marL="838218" indent="0">
              <a:buNone/>
              <a:defRPr sz="2400"/>
            </a:lvl3pPr>
            <a:lvl4pPr marL="1257333" indent="0">
              <a:buNone/>
              <a:defRPr sz="2000"/>
            </a:lvl4pPr>
            <a:lvl5pPr marL="1676441" indent="0">
              <a:buNone/>
              <a:defRPr sz="2000"/>
            </a:lvl5pPr>
            <a:lvl6pPr marL="2095551" indent="0">
              <a:buNone/>
              <a:defRPr sz="2000"/>
            </a:lvl6pPr>
            <a:lvl7pPr marL="2514676" indent="0">
              <a:buNone/>
              <a:defRPr sz="2000"/>
            </a:lvl7pPr>
            <a:lvl8pPr marL="2933769" indent="0">
              <a:buNone/>
              <a:defRPr sz="2000"/>
            </a:lvl8pPr>
            <a:lvl9pPr marL="335289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9208" indent="0">
              <a:buNone/>
              <a:defRPr sz="1200"/>
            </a:lvl2pPr>
            <a:lvl3pPr marL="838218" indent="0">
              <a:buNone/>
              <a:defRPr sz="1000"/>
            </a:lvl3pPr>
            <a:lvl4pPr marL="1257333" indent="0">
              <a:buNone/>
              <a:defRPr sz="900"/>
            </a:lvl4pPr>
            <a:lvl5pPr marL="1676441" indent="0">
              <a:buNone/>
              <a:defRPr sz="900"/>
            </a:lvl5pPr>
            <a:lvl6pPr marL="2095551" indent="0">
              <a:buNone/>
              <a:defRPr sz="900"/>
            </a:lvl6pPr>
            <a:lvl7pPr marL="2514676" indent="0">
              <a:buNone/>
              <a:defRPr sz="900"/>
            </a:lvl7pPr>
            <a:lvl8pPr marL="2933769" indent="0">
              <a:buNone/>
              <a:defRPr sz="900"/>
            </a:lvl8pPr>
            <a:lvl9pPr marL="335289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82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0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39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39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12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12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4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9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4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9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3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8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53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48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49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74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99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24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490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73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98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82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23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9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4869" indent="0">
              <a:buNone/>
              <a:defRPr sz="2000" b="1"/>
            </a:lvl2pPr>
            <a:lvl3pPr marL="849674" indent="0">
              <a:buNone/>
              <a:defRPr sz="1800" b="1"/>
            </a:lvl3pPr>
            <a:lvl4pPr marL="1274520" indent="0">
              <a:buNone/>
              <a:defRPr sz="1700" b="1"/>
            </a:lvl4pPr>
            <a:lvl5pPr marL="1699362" indent="0">
              <a:buNone/>
              <a:defRPr sz="1700" b="1"/>
            </a:lvl5pPr>
            <a:lvl6pPr marL="2124206" indent="0">
              <a:buNone/>
              <a:defRPr sz="1700" b="1"/>
            </a:lvl6pPr>
            <a:lvl7pPr marL="2549058" indent="0">
              <a:buNone/>
              <a:defRPr sz="1700" b="1"/>
            </a:lvl7pPr>
            <a:lvl8pPr marL="2973887" indent="0">
              <a:buNone/>
              <a:defRPr sz="1700" b="1"/>
            </a:lvl8pPr>
            <a:lvl9pPr marL="339874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4869" indent="0">
              <a:buNone/>
              <a:defRPr sz="2000" b="1"/>
            </a:lvl2pPr>
            <a:lvl3pPr marL="849674" indent="0">
              <a:buNone/>
              <a:defRPr sz="1800" b="1"/>
            </a:lvl3pPr>
            <a:lvl4pPr marL="1274520" indent="0">
              <a:buNone/>
              <a:defRPr sz="1700" b="1"/>
            </a:lvl4pPr>
            <a:lvl5pPr marL="1699362" indent="0">
              <a:buNone/>
              <a:defRPr sz="1700" b="1"/>
            </a:lvl5pPr>
            <a:lvl6pPr marL="2124206" indent="0">
              <a:buNone/>
              <a:defRPr sz="1700" b="1"/>
            </a:lvl6pPr>
            <a:lvl7pPr marL="2549058" indent="0">
              <a:buNone/>
              <a:defRPr sz="1700" b="1"/>
            </a:lvl7pPr>
            <a:lvl8pPr marL="2973887" indent="0">
              <a:buNone/>
              <a:defRPr sz="1700" b="1"/>
            </a:lvl8pPr>
            <a:lvl9pPr marL="339874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3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93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4869" indent="0">
              <a:buNone/>
              <a:defRPr sz="1200"/>
            </a:lvl2pPr>
            <a:lvl3pPr marL="849674" indent="0">
              <a:buNone/>
              <a:defRPr sz="1000"/>
            </a:lvl3pPr>
            <a:lvl4pPr marL="1274520" indent="0">
              <a:buNone/>
              <a:defRPr sz="900"/>
            </a:lvl4pPr>
            <a:lvl5pPr marL="1699362" indent="0">
              <a:buNone/>
              <a:defRPr sz="900"/>
            </a:lvl5pPr>
            <a:lvl6pPr marL="2124206" indent="0">
              <a:buNone/>
              <a:defRPr sz="900"/>
            </a:lvl6pPr>
            <a:lvl7pPr marL="2549058" indent="0">
              <a:buNone/>
              <a:defRPr sz="900"/>
            </a:lvl7pPr>
            <a:lvl8pPr marL="2973887" indent="0">
              <a:buNone/>
              <a:defRPr sz="900"/>
            </a:lvl8pPr>
            <a:lvl9pPr marL="33987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65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4869" indent="0">
              <a:buNone/>
              <a:defRPr sz="2800"/>
            </a:lvl2pPr>
            <a:lvl3pPr marL="849674" indent="0">
              <a:buNone/>
              <a:defRPr sz="2400"/>
            </a:lvl3pPr>
            <a:lvl4pPr marL="1274520" indent="0">
              <a:buNone/>
              <a:defRPr sz="2000"/>
            </a:lvl4pPr>
            <a:lvl5pPr marL="1699362" indent="0">
              <a:buNone/>
              <a:defRPr sz="2000"/>
            </a:lvl5pPr>
            <a:lvl6pPr marL="2124206" indent="0">
              <a:buNone/>
              <a:defRPr sz="2000"/>
            </a:lvl6pPr>
            <a:lvl7pPr marL="2549058" indent="0">
              <a:buNone/>
              <a:defRPr sz="2000"/>
            </a:lvl7pPr>
            <a:lvl8pPr marL="2973887" indent="0">
              <a:buNone/>
              <a:defRPr sz="2000"/>
            </a:lvl8pPr>
            <a:lvl9pPr marL="339874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4869" indent="0">
              <a:buNone/>
              <a:defRPr sz="1200"/>
            </a:lvl2pPr>
            <a:lvl3pPr marL="849674" indent="0">
              <a:buNone/>
              <a:defRPr sz="1000"/>
            </a:lvl3pPr>
            <a:lvl4pPr marL="1274520" indent="0">
              <a:buNone/>
              <a:defRPr sz="900"/>
            </a:lvl4pPr>
            <a:lvl5pPr marL="1699362" indent="0">
              <a:buNone/>
              <a:defRPr sz="900"/>
            </a:lvl5pPr>
            <a:lvl6pPr marL="2124206" indent="0">
              <a:buNone/>
              <a:defRPr sz="900"/>
            </a:lvl6pPr>
            <a:lvl7pPr marL="2549058" indent="0">
              <a:buNone/>
              <a:defRPr sz="900"/>
            </a:lvl7pPr>
            <a:lvl8pPr marL="2973887" indent="0">
              <a:buNone/>
              <a:defRPr sz="900"/>
            </a:lvl8pPr>
            <a:lvl9pPr marL="33987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4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4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0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2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28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6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6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2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8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4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0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6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99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61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21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78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043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30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56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82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086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67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6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104" indent="0">
              <a:buNone/>
              <a:defRPr sz="2000" b="1"/>
            </a:lvl2pPr>
            <a:lvl3pPr marL="852143" indent="0">
              <a:buNone/>
              <a:defRPr sz="1800" b="1"/>
            </a:lvl3pPr>
            <a:lvl4pPr marL="1278226" indent="0">
              <a:buNone/>
              <a:defRPr sz="1700" b="1"/>
            </a:lvl4pPr>
            <a:lvl5pPr marL="1704302" indent="0">
              <a:buNone/>
              <a:defRPr sz="1700" b="1"/>
            </a:lvl5pPr>
            <a:lvl6pPr marL="2130382" indent="0">
              <a:buNone/>
              <a:defRPr sz="1700" b="1"/>
            </a:lvl6pPr>
            <a:lvl7pPr marL="2556468" indent="0">
              <a:buNone/>
              <a:defRPr sz="1700" b="1"/>
            </a:lvl7pPr>
            <a:lvl8pPr marL="2982532" indent="0">
              <a:buNone/>
              <a:defRPr sz="1700" b="1"/>
            </a:lvl8pPr>
            <a:lvl9pPr marL="340862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104" indent="0">
              <a:buNone/>
              <a:defRPr sz="2000" b="1"/>
            </a:lvl2pPr>
            <a:lvl3pPr marL="852143" indent="0">
              <a:buNone/>
              <a:defRPr sz="1800" b="1"/>
            </a:lvl3pPr>
            <a:lvl4pPr marL="1278226" indent="0">
              <a:buNone/>
              <a:defRPr sz="1700" b="1"/>
            </a:lvl4pPr>
            <a:lvl5pPr marL="1704302" indent="0">
              <a:buNone/>
              <a:defRPr sz="1700" b="1"/>
            </a:lvl5pPr>
            <a:lvl6pPr marL="2130382" indent="0">
              <a:buNone/>
              <a:defRPr sz="1700" b="1"/>
            </a:lvl6pPr>
            <a:lvl7pPr marL="2556468" indent="0">
              <a:buNone/>
              <a:defRPr sz="1700" b="1"/>
            </a:lvl7pPr>
            <a:lvl8pPr marL="2982532" indent="0">
              <a:buNone/>
              <a:defRPr sz="1700" b="1"/>
            </a:lvl8pPr>
            <a:lvl9pPr marL="340862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4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90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6104" indent="0">
              <a:buNone/>
              <a:defRPr sz="1200"/>
            </a:lvl2pPr>
            <a:lvl3pPr marL="852143" indent="0">
              <a:buNone/>
              <a:defRPr sz="1000"/>
            </a:lvl3pPr>
            <a:lvl4pPr marL="1278226" indent="0">
              <a:buNone/>
              <a:defRPr sz="900"/>
            </a:lvl4pPr>
            <a:lvl5pPr marL="1704302" indent="0">
              <a:buNone/>
              <a:defRPr sz="900"/>
            </a:lvl5pPr>
            <a:lvl6pPr marL="2130382" indent="0">
              <a:buNone/>
              <a:defRPr sz="900"/>
            </a:lvl6pPr>
            <a:lvl7pPr marL="2556468" indent="0">
              <a:buNone/>
              <a:defRPr sz="900"/>
            </a:lvl7pPr>
            <a:lvl8pPr marL="2982532" indent="0">
              <a:buNone/>
              <a:defRPr sz="900"/>
            </a:lvl8pPr>
            <a:lvl9pPr marL="34086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48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3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6104" indent="0">
              <a:buNone/>
              <a:defRPr sz="2800"/>
            </a:lvl2pPr>
            <a:lvl3pPr marL="852143" indent="0">
              <a:buNone/>
              <a:defRPr sz="2400"/>
            </a:lvl3pPr>
            <a:lvl4pPr marL="1278226" indent="0">
              <a:buNone/>
              <a:defRPr sz="2000"/>
            </a:lvl4pPr>
            <a:lvl5pPr marL="1704302" indent="0">
              <a:buNone/>
              <a:defRPr sz="2000"/>
            </a:lvl5pPr>
            <a:lvl6pPr marL="2130382" indent="0">
              <a:buNone/>
              <a:defRPr sz="2000"/>
            </a:lvl6pPr>
            <a:lvl7pPr marL="2556468" indent="0">
              <a:buNone/>
              <a:defRPr sz="2000"/>
            </a:lvl7pPr>
            <a:lvl8pPr marL="2982532" indent="0">
              <a:buNone/>
              <a:defRPr sz="2000"/>
            </a:lvl8pPr>
            <a:lvl9pPr marL="340862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6104" indent="0">
              <a:buNone/>
              <a:defRPr sz="1200"/>
            </a:lvl2pPr>
            <a:lvl3pPr marL="852143" indent="0">
              <a:buNone/>
              <a:defRPr sz="1000"/>
            </a:lvl3pPr>
            <a:lvl4pPr marL="1278226" indent="0">
              <a:buNone/>
              <a:defRPr sz="900"/>
            </a:lvl4pPr>
            <a:lvl5pPr marL="1704302" indent="0">
              <a:buNone/>
              <a:defRPr sz="900"/>
            </a:lvl5pPr>
            <a:lvl6pPr marL="2130382" indent="0">
              <a:buNone/>
              <a:defRPr sz="900"/>
            </a:lvl6pPr>
            <a:lvl7pPr marL="2556468" indent="0">
              <a:buNone/>
              <a:defRPr sz="900"/>
            </a:lvl7pPr>
            <a:lvl8pPr marL="2982532" indent="0">
              <a:buNone/>
              <a:defRPr sz="900"/>
            </a:lvl8pPr>
            <a:lvl9pPr marL="34086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01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37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37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4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2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4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9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9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66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74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47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82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09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370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64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9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19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39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29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7430" indent="0">
              <a:buNone/>
              <a:defRPr sz="2000" b="1"/>
            </a:lvl2pPr>
            <a:lvl3pPr marL="854795" indent="0">
              <a:buNone/>
              <a:defRPr sz="1800" b="1"/>
            </a:lvl3pPr>
            <a:lvl4pPr marL="1282206" indent="0">
              <a:buNone/>
              <a:defRPr sz="1700" b="1"/>
            </a:lvl4pPr>
            <a:lvl5pPr marL="1709614" indent="0">
              <a:buNone/>
              <a:defRPr sz="1700" b="1"/>
            </a:lvl5pPr>
            <a:lvl6pPr marL="2137017" indent="0">
              <a:buNone/>
              <a:defRPr sz="1700" b="1"/>
            </a:lvl6pPr>
            <a:lvl7pPr marL="2564433" indent="0">
              <a:buNone/>
              <a:defRPr sz="1700" b="1"/>
            </a:lvl7pPr>
            <a:lvl8pPr marL="2991822" indent="0">
              <a:buNone/>
              <a:defRPr sz="1700" b="1"/>
            </a:lvl8pPr>
            <a:lvl9pPr marL="34192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7430" indent="0">
              <a:buNone/>
              <a:defRPr sz="2000" b="1"/>
            </a:lvl2pPr>
            <a:lvl3pPr marL="854795" indent="0">
              <a:buNone/>
              <a:defRPr sz="1800" b="1"/>
            </a:lvl3pPr>
            <a:lvl4pPr marL="1282206" indent="0">
              <a:buNone/>
              <a:defRPr sz="1700" b="1"/>
            </a:lvl4pPr>
            <a:lvl5pPr marL="1709614" indent="0">
              <a:buNone/>
              <a:defRPr sz="1700" b="1"/>
            </a:lvl5pPr>
            <a:lvl6pPr marL="2137017" indent="0">
              <a:buNone/>
              <a:defRPr sz="1700" b="1"/>
            </a:lvl6pPr>
            <a:lvl7pPr marL="2564433" indent="0">
              <a:buNone/>
              <a:defRPr sz="1700" b="1"/>
            </a:lvl7pPr>
            <a:lvl8pPr marL="2991822" indent="0">
              <a:buNone/>
              <a:defRPr sz="1700" b="1"/>
            </a:lvl8pPr>
            <a:lvl9pPr marL="34192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8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5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61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21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48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64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0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96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12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28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932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867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7430" indent="0">
              <a:buNone/>
              <a:defRPr sz="1200"/>
            </a:lvl2pPr>
            <a:lvl3pPr marL="854795" indent="0">
              <a:buNone/>
              <a:defRPr sz="1000"/>
            </a:lvl3pPr>
            <a:lvl4pPr marL="1282206" indent="0">
              <a:buNone/>
              <a:defRPr sz="900"/>
            </a:lvl4pPr>
            <a:lvl5pPr marL="1709614" indent="0">
              <a:buNone/>
              <a:defRPr sz="900"/>
            </a:lvl5pPr>
            <a:lvl6pPr marL="2137017" indent="0">
              <a:buNone/>
              <a:defRPr sz="900"/>
            </a:lvl6pPr>
            <a:lvl7pPr marL="2564433" indent="0">
              <a:buNone/>
              <a:defRPr sz="900"/>
            </a:lvl7pPr>
            <a:lvl8pPr marL="2991822" indent="0">
              <a:buNone/>
              <a:defRPr sz="900"/>
            </a:lvl8pPr>
            <a:lvl9pPr marL="341924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91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7430" indent="0">
              <a:buNone/>
              <a:defRPr sz="2800"/>
            </a:lvl2pPr>
            <a:lvl3pPr marL="854795" indent="0">
              <a:buNone/>
              <a:defRPr sz="2400"/>
            </a:lvl3pPr>
            <a:lvl4pPr marL="1282206" indent="0">
              <a:buNone/>
              <a:defRPr sz="2000"/>
            </a:lvl4pPr>
            <a:lvl5pPr marL="1709614" indent="0">
              <a:buNone/>
              <a:defRPr sz="2000"/>
            </a:lvl5pPr>
            <a:lvl6pPr marL="2137017" indent="0">
              <a:buNone/>
              <a:defRPr sz="2000"/>
            </a:lvl6pPr>
            <a:lvl7pPr marL="2564433" indent="0">
              <a:buNone/>
              <a:defRPr sz="2000"/>
            </a:lvl7pPr>
            <a:lvl8pPr marL="2991822" indent="0">
              <a:buNone/>
              <a:defRPr sz="2000"/>
            </a:lvl8pPr>
            <a:lvl9pPr marL="341924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7430" indent="0">
              <a:buNone/>
              <a:defRPr sz="1200"/>
            </a:lvl2pPr>
            <a:lvl3pPr marL="854795" indent="0">
              <a:buNone/>
              <a:defRPr sz="1000"/>
            </a:lvl3pPr>
            <a:lvl4pPr marL="1282206" indent="0">
              <a:buNone/>
              <a:defRPr sz="900"/>
            </a:lvl4pPr>
            <a:lvl5pPr marL="1709614" indent="0">
              <a:buNone/>
              <a:defRPr sz="900"/>
            </a:lvl5pPr>
            <a:lvl6pPr marL="2137017" indent="0">
              <a:buNone/>
              <a:defRPr sz="900"/>
            </a:lvl6pPr>
            <a:lvl7pPr marL="2564433" indent="0">
              <a:buNone/>
              <a:defRPr sz="900"/>
            </a:lvl7pPr>
            <a:lvl8pPr marL="2991822" indent="0">
              <a:buNone/>
              <a:defRPr sz="900"/>
            </a:lvl8pPr>
            <a:lvl9pPr marL="341924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63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04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04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6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5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2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30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3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3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88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76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86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152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44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72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01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30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25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89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8848" indent="0">
              <a:buNone/>
              <a:defRPr sz="2000" b="1"/>
            </a:lvl2pPr>
            <a:lvl3pPr marL="857635" indent="0">
              <a:buNone/>
              <a:defRPr sz="1800" b="1"/>
            </a:lvl3pPr>
            <a:lvl4pPr marL="1286467" indent="0">
              <a:buNone/>
              <a:defRPr sz="1700" b="1"/>
            </a:lvl4pPr>
            <a:lvl5pPr marL="1715297" indent="0">
              <a:buNone/>
              <a:defRPr sz="1700" b="1"/>
            </a:lvl5pPr>
            <a:lvl6pPr marL="2144117" indent="0">
              <a:buNone/>
              <a:defRPr sz="1700" b="1"/>
            </a:lvl6pPr>
            <a:lvl7pPr marL="2572956" indent="0">
              <a:buNone/>
              <a:defRPr sz="1700" b="1"/>
            </a:lvl7pPr>
            <a:lvl8pPr marL="3001770" indent="0">
              <a:buNone/>
              <a:defRPr sz="1700" b="1"/>
            </a:lvl8pPr>
            <a:lvl9pPr marL="34306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8848" indent="0">
              <a:buNone/>
              <a:defRPr sz="2000" b="1"/>
            </a:lvl2pPr>
            <a:lvl3pPr marL="857635" indent="0">
              <a:buNone/>
              <a:defRPr sz="1800" b="1"/>
            </a:lvl3pPr>
            <a:lvl4pPr marL="1286467" indent="0">
              <a:buNone/>
              <a:defRPr sz="1700" b="1"/>
            </a:lvl4pPr>
            <a:lvl5pPr marL="1715297" indent="0">
              <a:buNone/>
              <a:defRPr sz="1700" b="1"/>
            </a:lvl5pPr>
            <a:lvl6pPr marL="2144117" indent="0">
              <a:buNone/>
              <a:defRPr sz="1700" b="1"/>
            </a:lvl6pPr>
            <a:lvl7pPr marL="2572956" indent="0">
              <a:buNone/>
              <a:defRPr sz="1700" b="1"/>
            </a:lvl7pPr>
            <a:lvl8pPr marL="3001770" indent="0">
              <a:buNone/>
              <a:defRPr sz="1700" b="1"/>
            </a:lvl8pPr>
            <a:lvl9pPr marL="34306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0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83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8848" indent="0">
              <a:buNone/>
              <a:defRPr sz="1200"/>
            </a:lvl2pPr>
            <a:lvl3pPr marL="857635" indent="0">
              <a:buNone/>
              <a:defRPr sz="1000"/>
            </a:lvl3pPr>
            <a:lvl4pPr marL="1286467" indent="0">
              <a:buNone/>
              <a:defRPr sz="900"/>
            </a:lvl4pPr>
            <a:lvl5pPr marL="1715297" indent="0">
              <a:buNone/>
              <a:defRPr sz="900"/>
            </a:lvl5pPr>
            <a:lvl6pPr marL="2144117" indent="0">
              <a:buNone/>
              <a:defRPr sz="900"/>
            </a:lvl6pPr>
            <a:lvl7pPr marL="2572956" indent="0">
              <a:buNone/>
              <a:defRPr sz="900"/>
            </a:lvl7pPr>
            <a:lvl8pPr marL="3001770" indent="0">
              <a:buNone/>
              <a:defRPr sz="900"/>
            </a:lvl8pPr>
            <a:lvl9pPr marL="3430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81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8848" indent="0">
              <a:buNone/>
              <a:defRPr sz="2800"/>
            </a:lvl2pPr>
            <a:lvl3pPr marL="857635" indent="0">
              <a:buNone/>
              <a:defRPr sz="2400"/>
            </a:lvl3pPr>
            <a:lvl4pPr marL="1286467" indent="0">
              <a:buNone/>
              <a:defRPr sz="2000"/>
            </a:lvl4pPr>
            <a:lvl5pPr marL="1715297" indent="0">
              <a:buNone/>
              <a:defRPr sz="2000"/>
            </a:lvl5pPr>
            <a:lvl6pPr marL="2144117" indent="0">
              <a:buNone/>
              <a:defRPr sz="2000"/>
            </a:lvl6pPr>
            <a:lvl7pPr marL="2572956" indent="0">
              <a:buNone/>
              <a:defRPr sz="2000"/>
            </a:lvl7pPr>
            <a:lvl8pPr marL="3001770" indent="0">
              <a:buNone/>
              <a:defRPr sz="2000"/>
            </a:lvl8pPr>
            <a:lvl9pPr marL="343060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8848" indent="0">
              <a:buNone/>
              <a:defRPr sz="1200"/>
            </a:lvl2pPr>
            <a:lvl3pPr marL="857635" indent="0">
              <a:buNone/>
              <a:defRPr sz="1000"/>
            </a:lvl3pPr>
            <a:lvl4pPr marL="1286467" indent="0">
              <a:buNone/>
              <a:defRPr sz="900"/>
            </a:lvl4pPr>
            <a:lvl5pPr marL="1715297" indent="0">
              <a:buNone/>
              <a:defRPr sz="900"/>
            </a:lvl5pPr>
            <a:lvl6pPr marL="2144117" indent="0">
              <a:buNone/>
              <a:defRPr sz="900"/>
            </a:lvl6pPr>
            <a:lvl7pPr marL="2572956" indent="0">
              <a:buNone/>
              <a:defRPr sz="900"/>
            </a:lvl7pPr>
            <a:lvl8pPr marL="3001770" indent="0">
              <a:buNone/>
              <a:defRPr sz="900"/>
            </a:lvl8pPr>
            <a:lvl9pPr marL="3430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25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769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769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3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9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5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9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64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28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792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05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32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585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85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11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711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5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458" indent="0">
              <a:buNone/>
              <a:defRPr sz="2000" b="1"/>
            </a:lvl2pPr>
            <a:lvl3pPr marL="852850" indent="0">
              <a:buNone/>
              <a:defRPr sz="1800" b="1"/>
            </a:lvl3pPr>
            <a:lvl4pPr marL="1279286" indent="0">
              <a:buNone/>
              <a:defRPr sz="1700" b="1"/>
            </a:lvl4pPr>
            <a:lvl5pPr marL="1705717" indent="0">
              <a:buNone/>
              <a:defRPr sz="1700" b="1"/>
            </a:lvl5pPr>
            <a:lvl6pPr marL="2132149" indent="0">
              <a:buNone/>
              <a:defRPr sz="1700" b="1"/>
            </a:lvl6pPr>
            <a:lvl7pPr marL="2558589" indent="0">
              <a:buNone/>
              <a:defRPr sz="1700" b="1"/>
            </a:lvl7pPr>
            <a:lvl8pPr marL="2985007" indent="0">
              <a:buNone/>
              <a:defRPr sz="1700" b="1"/>
            </a:lvl8pPr>
            <a:lvl9pPr marL="34114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458" indent="0">
              <a:buNone/>
              <a:defRPr sz="2000" b="1"/>
            </a:lvl2pPr>
            <a:lvl3pPr marL="852850" indent="0">
              <a:buNone/>
              <a:defRPr sz="1800" b="1"/>
            </a:lvl3pPr>
            <a:lvl4pPr marL="1279286" indent="0">
              <a:buNone/>
              <a:defRPr sz="1700" b="1"/>
            </a:lvl4pPr>
            <a:lvl5pPr marL="1705717" indent="0">
              <a:buNone/>
              <a:defRPr sz="1700" b="1"/>
            </a:lvl5pPr>
            <a:lvl6pPr marL="2132149" indent="0">
              <a:buNone/>
              <a:defRPr sz="1700" b="1"/>
            </a:lvl6pPr>
            <a:lvl7pPr marL="2558589" indent="0">
              <a:buNone/>
              <a:defRPr sz="1700" b="1"/>
            </a:lvl7pPr>
            <a:lvl8pPr marL="2985007" indent="0">
              <a:buNone/>
              <a:defRPr sz="1700" b="1"/>
            </a:lvl8pPr>
            <a:lvl9pPr marL="34114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21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151" indent="0">
              <a:buNone/>
              <a:defRPr sz="2000" b="1"/>
            </a:lvl2pPr>
            <a:lvl3pPr marL="832104" indent="0">
              <a:buNone/>
              <a:defRPr sz="1800" b="1"/>
            </a:lvl3pPr>
            <a:lvl4pPr marL="1248132" indent="0">
              <a:buNone/>
              <a:defRPr sz="1700" b="1"/>
            </a:lvl4pPr>
            <a:lvl5pPr marL="1664160" indent="0">
              <a:buNone/>
              <a:defRPr sz="1700" b="1"/>
            </a:lvl5pPr>
            <a:lvl6pPr marL="2080188" indent="0">
              <a:buNone/>
              <a:defRPr sz="1700" b="1"/>
            </a:lvl6pPr>
            <a:lvl7pPr marL="2496241" indent="0">
              <a:buNone/>
              <a:defRPr sz="1700" b="1"/>
            </a:lvl7pPr>
            <a:lvl8pPr marL="2912260" indent="0">
              <a:buNone/>
              <a:defRPr sz="1700" b="1"/>
            </a:lvl8pPr>
            <a:lvl9pPr marL="332831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151" indent="0">
              <a:buNone/>
              <a:defRPr sz="2000" b="1"/>
            </a:lvl2pPr>
            <a:lvl3pPr marL="832104" indent="0">
              <a:buNone/>
              <a:defRPr sz="1800" b="1"/>
            </a:lvl3pPr>
            <a:lvl4pPr marL="1248132" indent="0">
              <a:buNone/>
              <a:defRPr sz="1700" b="1"/>
            </a:lvl4pPr>
            <a:lvl5pPr marL="1664160" indent="0">
              <a:buNone/>
              <a:defRPr sz="1700" b="1"/>
            </a:lvl5pPr>
            <a:lvl6pPr marL="2080188" indent="0">
              <a:buNone/>
              <a:defRPr sz="1700" b="1"/>
            </a:lvl6pPr>
            <a:lvl7pPr marL="2496241" indent="0">
              <a:buNone/>
              <a:defRPr sz="1700" b="1"/>
            </a:lvl7pPr>
            <a:lvl8pPr marL="2912260" indent="0">
              <a:buNone/>
              <a:defRPr sz="1700" b="1"/>
            </a:lvl8pPr>
            <a:lvl9pPr marL="332831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3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0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89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6458" indent="0">
              <a:buNone/>
              <a:defRPr sz="1200"/>
            </a:lvl2pPr>
            <a:lvl3pPr marL="852850" indent="0">
              <a:buNone/>
              <a:defRPr sz="1000"/>
            </a:lvl3pPr>
            <a:lvl4pPr marL="1279286" indent="0">
              <a:buNone/>
              <a:defRPr sz="900"/>
            </a:lvl4pPr>
            <a:lvl5pPr marL="1705717" indent="0">
              <a:buNone/>
              <a:defRPr sz="900"/>
            </a:lvl5pPr>
            <a:lvl6pPr marL="2132149" indent="0">
              <a:buNone/>
              <a:defRPr sz="900"/>
            </a:lvl6pPr>
            <a:lvl7pPr marL="2558589" indent="0">
              <a:buNone/>
              <a:defRPr sz="900"/>
            </a:lvl7pPr>
            <a:lvl8pPr marL="2985007" indent="0">
              <a:buNone/>
              <a:defRPr sz="900"/>
            </a:lvl8pPr>
            <a:lvl9pPr marL="34114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90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6458" indent="0">
              <a:buNone/>
              <a:defRPr sz="2800"/>
            </a:lvl2pPr>
            <a:lvl3pPr marL="852850" indent="0">
              <a:buNone/>
              <a:defRPr sz="2400"/>
            </a:lvl3pPr>
            <a:lvl4pPr marL="1279286" indent="0">
              <a:buNone/>
              <a:defRPr sz="2000"/>
            </a:lvl4pPr>
            <a:lvl5pPr marL="1705717" indent="0">
              <a:buNone/>
              <a:defRPr sz="2000"/>
            </a:lvl5pPr>
            <a:lvl6pPr marL="2132149" indent="0">
              <a:buNone/>
              <a:defRPr sz="2000"/>
            </a:lvl6pPr>
            <a:lvl7pPr marL="2558589" indent="0">
              <a:buNone/>
              <a:defRPr sz="2000"/>
            </a:lvl7pPr>
            <a:lvl8pPr marL="2985007" indent="0">
              <a:buNone/>
              <a:defRPr sz="2000"/>
            </a:lvl8pPr>
            <a:lvl9pPr marL="341145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6458" indent="0">
              <a:buNone/>
              <a:defRPr sz="1200"/>
            </a:lvl2pPr>
            <a:lvl3pPr marL="852850" indent="0">
              <a:buNone/>
              <a:defRPr sz="1000"/>
            </a:lvl3pPr>
            <a:lvl4pPr marL="1279286" indent="0">
              <a:buNone/>
              <a:defRPr sz="900"/>
            </a:lvl4pPr>
            <a:lvl5pPr marL="1705717" indent="0">
              <a:buNone/>
              <a:defRPr sz="900"/>
            </a:lvl5pPr>
            <a:lvl6pPr marL="2132149" indent="0">
              <a:buNone/>
              <a:defRPr sz="900"/>
            </a:lvl6pPr>
            <a:lvl7pPr marL="2558589" indent="0">
              <a:buNone/>
              <a:defRPr sz="900"/>
            </a:lvl7pPr>
            <a:lvl8pPr marL="2985007" indent="0">
              <a:buNone/>
              <a:defRPr sz="900"/>
            </a:lvl8pPr>
            <a:lvl9pPr marL="34114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782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2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2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8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4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7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6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8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577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3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459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689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91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149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37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60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83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58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040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3040" indent="0">
              <a:buNone/>
              <a:defRPr sz="2000" b="1"/>
            </a:lvl2pPr>
            <a:lvl3pPr marL="845983" indent="0">
              <a:buNone/>
              <a:defRPr sz="1800" b="1"/>
            </a:lvl3pPr>
            <a:lvl4pPr marL="1268982" indent="0">
              <a:buNone/>
              <a:defRPr sz="1700" b="1"/>
            </a:lvl4pPr>
            <a:lvl5pPr marL="1691980" indent="0">
              <a:buNone/>
              <a:defRPr sz="1700" b="1"/>
            </a:lvl5pPr>
            <a:lvl6pPr marL="2114976" indent="0">
              <a:buNone/>
              <a:defRPr sz="1700" b="1"/>
            </a:lvl6pPr>
            <a:lvl7pPr marL="2537983" indent="0">
              <a:buNone/>
              <a:defRPr sz="1700" b="1"/>
            </a:lvl7pPr>
            <a:lvl8pPr marL="2960966" indent="0">
              <a:buNone/>
              <a:defRPr sz="1700" b="1"/>
            </a:lvl8pPr>
            <a:lvl9pPr marL="338397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3040" indent="0">
              <a:buNone/>
              <a:defRPr sz="2000" b="1"/>
            </a:lvl2pPr>
            <a:lvl3pPr marL="845983" indent="0">
              <a:buNone/>
              <a:defRPr sz="1800" b="1"/>
            </a:lvl3pPr>
            <a:lvl4pPr marL="1268982" indent="0">
              <a:buNone/>
              <a:defRPr sz="1700" b="1"/>
            </a:lvl4pPr>
            <a:lvl5pPr marL="1691980" indent="0">
              <a:buNone/>
              <a:defRPr sz="1700" b="1"/>
            </a:lvl5pPr>
            <a:lvl6pPr marL="2114976" indent="0">
              <a:buNone/>
              <a:defRPr sz="1700" b="1"/>
            </a:lvl6pPr>
            <a:lvl7pPr marL="2537983" indent="0">
              <a:buNone/>
              <a:defRPr sz="1700" b="1"/>
            </a:lvl7pPr>
            <a:lvl8pPr marL="2960966" indent="0">
              <a:buNone/>
              <a:defRPr sz="1700" b="1"/>
            </a:lvl8pPr>
            <a:lvl9pPr marL="338397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2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977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3040" indent="0">
              <a:buNone/>
              <a:defRPr sz="1200"/>
            </a:lvl2pPr>
            <a:lvl3pPr marL="845983" indent="0">
              <a:buNone/>
              <a:defRPr sz="1000"/>
            </a:lvl3pPr>
            <a:lvl4pPr marL="1268982" indent="0">
              <a:buNone/>
              <a:defRPr sz="900"/>
            </a:lvl4pPr>
            <a:lvl5pPr marL="1691980" indent="0">
              <a:buNone/>
              <a:defRPr sz="900"/>
            </a:lvl5pPr>
            <a:lvl6pPr marL="2114976" indent="0">
              <a:buNone/>
              <a:defRPr sz="900"/>
            </a:lvl6pPr>
            <a:lvl7pPr marL="2537983" indent="0">
              <a:buNone/>
              <a:defRPr sz="900"/>
            </a:lvl7pPr>
            <a:lvl8pPr marL="2960966" indent="0">
              <a:buNone/>
              <a:defRPr sz="900"/>
            </a:lvl8pPr>
            <a:lvl9pPr marL="338397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7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3040" indent="0">
              <a:buNone/>
              <a:defRPr sz="2800"/>
            </a:lvl2pPr>
            <a:lvl3pPr marL="845983" indent="0">
              <a:buNone/>
              <a:defRPr sz="2400"/>
            </a:lvl3pPr>
            <a:lvl4pPr marL="1268982" indent="0">
              <a:buNone/>
              <a:defRPr sz="2000"/>
            </a:lvl4pPr>
            <a:lvl5pPr marL="1691980" indent="0">
              <a:buNone/>
              <a:defRPr sz="2000"/>
            </a:lvl5pPr>
            <a:lvl6pPr marL="2114976" indent="0">
              <a:buNone/>
              <a:defRPr sz="2000"/>
            </a:lvl6pPr>
            <a:lvl7pPr marL="2537983" indent="0">
              <a:buNone/>
              <a:defRPr sz="2000"/>
            </a:lvl7pPr>
            <a:lvl8pPr marL="2960966" indent="0">
              <a:buNone/>
              <a:defRPr sz="2000"/>
            </a:lvl8pPr>
            <a:lvl9pPr marL="338397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3040" indent="0">
              <a:buNone/>
              <a:defRPr sz="1200"/>
            </a:lvl2pPr>
            <a:lvl3pPr marL="845983" indent="0">
              <a:buNone/>
              <a:defRPr sz="1000"/>
            </a:lvl3pPr>
            <a:lvl4pPr marL="1268982" indent="0">
              <a:buNone/>
              <a:defRPr sz="900"/>
            </a:lvl4pPr>
            <a:lvl5pPr marL="1691980" indent="0">
              <a:buNone/>
              <a:defRPr sz="900"/>
            </a:lvl5pPr>
            <a:lvl6pPr marL="2114976" indent="0">
              <a:buNone/>
              <a:defRPr sz="900"/>
            </a:lvl6pPr>
            <a:lvl7pPr marL="2537983" indent="0">
              <a:buNone/>
              <a:defRPr sz="900"/>
            </a:lvl7pPr>
            <a:lvl8pPr marL="2960966" indent="0">
              <a:buNone/>
              <a:defRPr sz="900"/>
            </a:lvl8pPr>
            <a:lvl9pPr marL="338397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16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914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914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3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0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2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248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62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5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0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5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1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17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3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901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79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9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711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6279" indent="0">
              <a:buNone/>
              <a:defRPr sz="2000" b="1"/>
            </a:lvl2pPr>
            <a:lvl3pPr marL="872522" indent="0">
              <a:buNone/>
              <a:defRPr sz="1800" b="1"/>
            </a:lvl3pPr>
            <a:lvl4pPr marL="1308800" indent="0">
              <a:buNone/>
              <a:defRPr sz="1700" b="1"/>
            </a:lvl4pPr>
            <a:lvl5pPr marL="1745071" indent="0">
              <a:buNone/>
              <a:defRPr sz="1700" b="1"/>
            </a:lvl5pPr>
            <a:lvl6pPr marL="2181350" indent="0">
              <a:buNone/>
              <a:defRPr sz="1700" b="1"/>
            </a:lvl6pPr>
            <a:lvl7pPr marL="2617617" indent="0">
              <a:buNone/>
              <a:defRPr sz="1700" b="1"/>
            </a:lvl7pPr>
            <a:lvl8pPr marL="3053871" indent="0">
              <a:buNone/>
              <a:defRPr sz="1700" b="1"/>
            </a:lvl8pPr>
            <a:lvl9pPr marL="34901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6279" indent="0">
              <a:buNone/>
              <a:defRPr sz="2000" b="1"/>
            </a:lvl2pPr>
            <a:lvl3pPr marL="872522" indent="0">
              <a:buNone/>
              <a:defRPr sz="1800" b="1"/>
            </a:lvl3pPr>
            <a:lvl4pPr marL="1308800" indent="0">
              <a:buNone/>
              <a:defRPr sz="1700" b="1"/>
            </a:lvl4pPr>
            <a:lvl5pPr marL="1745071" indent="0">
              <a:buNone/>
              <a:defRPr sz="1700" b="1"/>
            </a:lvl5pPr>
            <a:lvl6pPr marL="2181350" indent="0">
              <a:buNone/>
              <a:defRPr sz="1700" b="1"/>
            </a:lvl6pPr>
            <a:lvl7pPr marL="2617617" indent="0">
              <a:buNone/>
              <a:defRPr sz="1700" b="1"/>
            </a:lvl7pPr>
            <a:lvl8pPr marL="3053871" indent="0">
              <a:buNone/>
              <a:defRPr sz="1700" b="1"/>
            </a:lvl8pPr>
            <a:lvl9pPr marL="34901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648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6279" indent="0">
              <a:buNone/>
              <a:defRPr sz="1200"/>
            </a:lvl2pPr>
            <a:lvl3pPr marL="872522" indent="0">
              <a:buNone/>
              <a:defRPr sz="1000"/>
            </a:lvl3pPr>
            <a:lvl4pPr marL="1308800" indent="0">
              <a:buNone/>
              <a:defRPr sz="900"/>
            </a:lvl4pPr>
            <a:lvl5pPr marL="1745071" indent="0">
              <a:buNone/>
              <a:defRPr sz="900"/>
            </a:lvl5pPr>
            <a:lvl6pPr marL="2181350" indent="0">
              <a:buNone/>
              <a:defRPr sz="900"/>
            </a:lvl6pPr>
            <a:lvl7pPr marL="2617617" indent="0">
              <a:buNone/>
              <a:defRPr sz="900"/>
            </a:lvl7pPr>
            <a:lvl8pPr marL="3053871" indent="0">
              <a:buNone/>
              <a:defRPr sz="900"/>
            </a:lvl8pPr>
            <a:lvl9pPr marL="34901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97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6279" indent="0">
              <a:buNone/>
              <a:defRPr sz="2800"/>
            </a:lvl2pPr>
            <a:lvl3pPr marL="872522" indent="0">
              <a:buNone/>
              <a:defRPr sz="2400"/>
            </a:lvl3pPr>
            <a:lvl4pPr marL="1308800" indent="0">
              <a:buNone/>
              <a:defRPr sz="2000"/>
            </a:lvl4pPr>
            <a:lvl5pPr marL="1745071" indent="0">
              <a:buNone/>
              <a:defRPr sz="2000"/>
            </a:lvl5pPr>
            <a:lvl6pPr marL="2181350" indent="0">
              <a:buNone/>
              <a:defRPr sz="2000"/>
            </a:lvl6pPr>
            <a:lvl7pPr marL="2617617" indent="0">
              <a:buNone/>
              <a:defRPr sz="2000"/>
            </a:lvl7pPr>
            <a:lvl8pPr marL="3053871" indent="0">
              <a:buNone/>
              <a:defRPr sz="2000"/>
            </a:lvl8pPr>
            <a:lvl9pPr marL="349015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6279" indent="0">
              <a:buNone/>
              <a:defRPr sz="1200"/>
            </a:lvl2pPr>
            <a:lvl3pPr marL="872522" indent="0">
              <a:buNone/>
              <a:defRPr sz="1000"/>
            </a:lvl3pPr>
            <a:lvl4pPr marL="1308800" indent="0">
              <a:buNone/>
              <a:defRPr sz="900"/>
            </a:lvl4pPr>
            <a:lvl5pPr marL="1745071" indent="0">
              <a:buNone/>
              <a:defRPr sz="900"/>
            </a:lvl5pPr>
            <a:lvl6pPr marL="2181350" indent="0">
              <a:buNone/>
              <a:defRPr sz="900"/>
            </a:lvl6pPr>
            <a:lvl7pPr marL="2617617" indent="0">
              <a:buNone/>
              <a:defRPr sz="900"/>
            </a:lvl7pPr>
            <a:lvl8pPr marL="3053871" indent="0">
              <a:buNone/>
              <a:defRPr sz="900"/>
            </a:lvl8pPr>
            <a:lvl9pPr marL="34901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86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86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1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8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7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5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6151" indent="0">
              <a:buNone/>
              <a:defRPr sz="1200"/>
            </a:lvl2pPr>
            <a:lvl3pPr marL="832104" indent="0">
              <a:buNone/>
              <a:defRPr sz="1000"/>
            </a:lvl3pPr>
            <a:lvl4pPr marL="1248132" indent="0">
              <a:buNone/>
              <a:defRPr sz="900"/>
            </a:lvl4pPr>
            <a:lvl5pPr marL="1664160" indent="0">
              <a:buNone/>
              <a:defRPr sz="900"/>
            </a:lvl5pPr>
            <a:lvl6pPr marL="2080188" indent="0">
              <a:buNone/>
              <a:defRPr sz="900"/>
            </a:lvl6pPr>
            <a:lvl7pPr marL="2496241" indent="0">
              <a:buNone/>
              <a:defRPr sz="900"/>
            </a:lvl7pPr>
            <a:lvl8pPr marL="2912260" indent="0">
              <a:buNone/>
              <a:defRPr sz="900"/>
            </a:lvl8pPr>
            <a:lvl9pPr marL="33283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9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227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42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1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8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56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2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98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97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56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690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7138" indent="0">
              <a:buNone/>
              <a:defRPr sz="2000" b="1"/>
            </a:lvl2pPr>
            <a:lvl3pPr marL="874242" indent="0">
              <a:buNone/>
              <a:defRPr sz="1800" b="1"/>
            </a:lvl3pPr>
            <a:lvl4pPr marL="1311381" indent="0">
              <a:buNone/>
              <a:defRPr sz="1700" b="1"/>
            </a:lvl4pPr>
            <a:lvl5pPr marL="1748513" indent="0">
              <a:buNone/>
              <a:defRPr sz="1700" b="1"/>
            </a:lvl5pPr>
            <a:lvl6pPr marL="2185645" indent="0">
              <a:buNone/>
              <a:defRPr sz="1700" b="1"/>
            </a:lvl6pPr>
            <a:lvl7pPr marL="2622778" indent="0">
              <a:buNone/>
              <a:defRPr sz="1700" b="1"/>
            </a:lvl7pPr>
            <a:lvl8pPr marL="3059893" indent="0">
              <a:buNone/>
              <a:defRPr sz="1700" b="1"/>
            </a:lvl8pPr>
            <a:lvl9pPr marL="349703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7138" indent="0">
              <a:buNone/>
              <a:defRPr sz="2000" b="1"/>
            </a:lvl2pPr>
            <a:lvl3pPr marL="874242" indent="0">
              <a:buNone/>
              <a:defRPr sz="1800" b="1"/>
            </a:lvl3pPr>
            <a:lvl4pPr marL="1311381" indent="0">
              <a:buNone/>
              <a:defRPr sz="1700" b="1"/>
            </a:lvl4pPr>
            <a:lvl5pPr marL="1748513" indent="0">
              <a:buNone/>
              <a:defRPr sz="1700" b="1"/>
            </a:lvl5pPr>
            <a:lvl6pPr marL="2185645" indent="0">
              <a:buNone/>
              <a:defRPr sz="1700" b="1"/>
            </a:lvl6pPr>
            <a:lvl7pPr marL="2622778" indent="0">
              <a:buNone/>
              <a:defRPr sz="1700" b="1"/>
            </a:lvl7pPr>
            <a:lvl8pPr marL="3059893" indent="0">
              <a:buNone/>
              <a:defRPr sz="1700" b="1"/>
            </a:lvl8pPr>
            <a:lvl9pPr marL="349703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7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627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7138" indent="0">
              <a:buNone/>
              <a:defRPr sz="1200"/>
            </a:lvl2pPr>
            <a:lvl3pPr marL="874242" indent="0">
              <a:buNone/>
              <a:defRPr sz="1000"/>
            </a:lvl3pPr>
            <a:lvl4pPr marL="1311381" indent="0">
              <a:buNone/>
              <a:defRPr sz="900"/>
            </a:lvl4pPr>
            <a:lvl5pPr marL="1748513" indent="0">
              <a:buNone/>
              <a:defRPr sz="900"/>
            </a:lvl5pPr>
            <a:lvl6pPr marL="2185645" indent="0">
              <a:buNone/>
              <a:defRPr sz="900"/>
            </a:lvl6pPr>
            <a:lvl7pPr marL="2622778" indent="0">
              <a:buNone/>
              <a:defRPr sz="900"/>
            </a:lvl7pPr>
            <a:lvl8pPr marL="3059893" indent="0">
              <a:buNone/>
              <a:defRPr sz="900"/>
            </a:lvl8pPr>
            <a:lvl9pPr marL="349703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52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7138" indent="0">
              <a:buNone/>
              <a:defRPr sz="2800"/>
            </a:lvl2pPr>
            <a:lvl3pPr marL="874242" indent="0">
              <a:buNone/>
              <a:defRPr sz="2400"/>
            </a:lvl3pPr>
            <a:lvl4pPr marL="1311381" indent="0">
              <a:buNone/>
              <a:defRPr sz="2000"/>
            </a:lvl4pPr>
            <a:lvl5pPr marL="1748513" indent="0">
              <a:buNone/>
              <a:defRPr sz="2000"/>
            </a:lvl5pPr>
            <a:lvl6pPr marL="2185645" indent="0">
              <a:buNone/>
              <a:defRPr sz="2000"/>
            </a:lvl6pPr>
            <a:lvl7pPr marL="2622778" indent="0">
              <a:buNone/>
              <a:defRPr sz="2000"/>
            </a:lvl7pPr>
            <a:lvl8pPr marL="3059893" indent="0">
              <a:buNone/>
              <a:defRPr sz="2000"/>
            </a:lvl8pPr>
            <a:lvl9pPr marL="349703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7138" indent="0">
              <a:buNone/>
              <a:defRPr sz="1200"/>
            </a:lvl2pPr>
            <a:lvl3pPr marL="874242" indent="0">
              <a:buNone/>
              <a:defRPr sz="1000"/>
            </a:lvl3pPr>
            <a:lvl4pPr marL="1311381" indent="0">
              <a:buNone/>
              <a:defRPr sz="900"/>
            </a:lvl4pPr>
            <a:lvl5pPr marL="1748513" indent="0">
              <a:buNone/>
              <a:defRPr sz="900"/>
            </a:lvl5pPr>
            <a:lvl6pPr marL="2185645" indent="0">
              <a:buNone/>
              <a:defRPr sz="900"/>
            </a:lvl6pPr>
            <a:lvl7pPr marL="2622778" indent="0">
              <a:buNone/>
              <a:defRPr sz="900"/>
            </a:lvl7pPr>
            <a:lvl8pPr marL="3059893" indent="0">
              <a:buNone/>
              <a:defRPr sz="900"/>
            </a:lvl8pPr>
            <a:lvl9pPr marL="349703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96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65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65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7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49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0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2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6151" indent="0">
              <a:buNone/>
              <a:defRPr sz="2800"/>
            </a:lvl2pPr>
            <a:lvl3pPr marL="832104" indent="0">
              <a:buNone/>
              <a:defRPr sz="2400"/>
            </a:lvl3pPr>
            <a:lvl4pPr marL="1248132" indent="0">
              <a:buNone/>
              <a:defRPr sz="2000"/>
            </a:lvl4pPr>
            <a:lvl5pPr marL="1664160" indent="0">
              <a:buNone/>
              <a:defRPr sz="2000"/>
            </a:lvl5pPr>
            <a:lvl6pPr marL="2080188" indent="0">
              <a:buNone/>
              <a:defRPr sz="2000"/>
            </a:lvl6pPr>
            <a:lvl7pPr marL="2496241" indent="0">
              <a:buNone/>
              <a:defRPr sz="2000"/>
            </a:lvl7pPr>
            <a:lvl8pPr marL="2912260" indent="0">
              <a:buNone/>
              <a:defRPr sz="2000"/>
            </a:lvl8pPr>
            <a:lvl9pPr marL="332831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6151" indent="0">
              <a:buNone/>
              <a:defRPr sz="1200"/>
            </a:lvl2pPr>
            <a:lvl3pPr marL="832104" indent="0">
              <a:buNone/>
              <a:defRPr sz="1000"/>
            </a:lvl3pPr>
            <a:lvl4pPr marL="1248132" indent="0">
              <a:buNone/>
              <a:defRPr sz="900"/>
            </a:lvl4pPr>
            <a:lvl5pPr marL="1664160" indent="0">
              <a:buNone/>
              <a:defRPr sz="900"/>
            </a:lvl5pPr>
            <a:lvl6pPr marL="2080188" indent="0">
              <a:buNone/>
              <a:defRPr sz="900"/>
            </a:lvl6pPr>
            <a:lvl7pPr marL="2496241" indent="0">
              <a:buNone/>
              <a:defRPr sz="900"/>
            </a:lvl7pPr>
            <a:lvl8pPr marL="2912260" indent="0">
              <a:buNone/>
              <a:defRPr sz="900"/>
            </a:lvl8pPr>
            <a:lvl9pPr marL="33283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12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15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30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24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66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07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49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90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320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78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58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508" indent="0">
              <a:buNone/>
              <a:defRPr sz="2000" b="1"/>
            </a:lvl2pPr>
            <a:lvl3pPr marL="883003" indent="0">
              <a:buNone/>
              <a:defRPr sz="1800" b="1"/>
            </a:lvl3pPr>
            <a:lvl4pPr marL="1324498" indent="0">
              <a:buNone/>
              <a:defRPr sz="1700" b="1"/>
            </a:lvl4pPr>
            <a:lvl5pPr marL="1766033" indent="0">
              <a:buNone/>
              <a:defRPr sz="1700" b="1"/>
            </a:lvl5pPr>
            <a:lvl6pPr marL="2207492" indent="0">
              <a:buNone/>
              <a:defRPr sz="1700" b="1"/>
            </a:lvl6pPr>
            <a:lvl7pPr marL="2649015" indent="0">
              <a:buNone/>
              <a:defRPr sz="1700" b="1"/>
            </a:lvl7pPr>
            <a:lvl8pPr marL="3090504" indent="0">
              <a:buNone/>
              <a:defRPr sz="1700" b="1"/>
            </a:lvl8pPr>
            <a:lvl9pPr marL="353202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508" indent="0">
              <a:buNone/>
              <a:defRPr sz="2000" b="1"/>
            </a:lvl2pPr>
            <a:lvl3pPr marL="883003" indent="0">
              <a:buNone/>
              <a:defRPr sz="1800" b="1"/>
            </a:lvl3pPr>
            <a:lvl4pPr marL="1324498" indent="0">
              <a:buNone/>
              <a:defRPr sz="1700" b="1"/>
            </a:lvl4pPr>
            <a:lvl5pPr marL="1766033" indent="0">
              <a:buNone/>
              <a:defRPr sz="1700" b="1"/>
            </a:lvl5pPr>
            <a:lvl6pPr marL="2207492" indent="0">
              <a:buNone/>
              <a:defRPr sz="1700" b="1"/>
            </a:lvl6pPr>
            <a:lvl7pPr marL="2649015" indent="0">
              <a:buNone/>
              <a:defRPr sz="1700" b="1"/>
            </a:lvl7pPr>
            <a:lvl8pPr marL="3090504" indent="0">
              <a:buNone/>
              <a:defRPr sz="1700" b="1"/>
            </a:lvl8pPr>
            <a:lvl9pPr marL="353202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62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52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1508" indent="0">
              <a:buNone/>
              <a:defRPr sz="1200"/>
            </a:lvl2pPr>
            <a:lvl3pPr marL="883003" indent="0">
              <a:buNone/>
              <a:defRPr sz="1000"/>
            </a:lvl3pPr>
            <a:lvl4pPr marL="1324498" indent="0">
              <a:buNone/>
              <a:defRPr sz="900"/>
            </a:lvl4pPr>
            <a:lvl5pPr marL="1766033" indent="0">
              <a:buNone/>
              <a:defRPr sz="900"/>
            </a:lvl5pPr>
            <a:lvl6pPr marL="2207492" indent="0">
              <a:buNone/>
              <a:defRPr sz="900"/>
            </a:lvl6pPr>
            <a:lvl7pPr marL="2649015" indent="0">
              <a:buNone/>
              <a:defRPr sz="900"/>
            </a:lvl7pPr>
            <a:lvl8pPr marL="3090504" indent="0">
              <a:buNone/>
              <a:defRPr sz="900"/>
            </a:lvl8pPr>
            <a:lvl9pPr marL="35320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3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1508" indent="0">
              <a:buNone/>
              <a:defRPr sz="2800"/>
            </a:lvl2pPr>
            <a:lvl3pPr marL="883003" indent="0">
              <a:buNone/>
              <a:defRPr sz="2400"/>
            </a:lvl3pPr>
            <a:lvl4pPr marL="1324498" indent="0">
              <a:buNone/>
              <a:defRPr sz="2000"/>
            </a:lvl4pPr>
            <a:lvl5pPr marL="1766033" indent="0">
              <a:buNone/>
              <a:defRPr sz="2000"/>
            </a:lvl5pPr>
            <a:lvl6pPr marL="2207492" indent="0">
              <a:buNone/>
              <a:defRPr sz="2000"/>
            </a:lvl6pPr>
            <a:lvl7pPr marL="2649015" indent="0">
              <a:buNone/>
              <a:defRPr sz="2000"/>
            </a:lvl7pPr>
            <a:lvl8pPr marL="3090504" indent="0">
              <a:buNone/>
              <a:defRPr sz="2000"/>
            </a:lvl8pPr>
            <a:lvl9pPr marL="35320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1508" indent="0">
              <a:buNone/>
              <a:defRPr sz="1200"/>
            </a:lvl2pPr>
            <a:lvl3pPr marL="883003" indent="0">
              <a:buNone/>
              <a:defRPr sz="1000"/>
            </a:lvl3pPr>
            <a:lvl4pPr marL="1324498" indent="0">
              <a:buNone/>
              <a:defRPr sz="900"/>
            </a:lvl4pPr>
            <a:lvl5pPr marL="1766033" indent="0">
              <a:buNone/>
              <a:defRPr sz="900"/>
            </a:lvl5pPr>
            <a:lvl6pPr marL="2207492" indent="0">
              <a:buNone/>
              <a:defRPr sz="900"/>
            </a:lvl6pPr>
            <a:lvl7pPr marL="2649015" indent="0">
              <a:buNone/>
              <a:defRPr sz="900"/>
            </a:lvl7pPr>
            <a:lvl8pPr marL="3090504" indent="0">
              <a:buNone/>
              <a:defRPr sz="900"/>
            </a:lvl8pPr>
            <a:lvl9pPr marL="35320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7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459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459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4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068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37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73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311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74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1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62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05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49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03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532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3703" indent="0">
              <a:buNone/>
              <a:defRPr sz="2000" b="1"/>
            </a:lvl2pPr>
            <a:lvl3pPr marL="887398" indent="0">
              <a:buNone/>
              <a:defRPr sz="1800" b="1"/>
            </a:lvl3pPr>
            <a:lvl4pPr marL="1331108" indent="0">
              <a:buNone/>
              <a:defRPr sz="1700" b="1"/>
            </a:lvl4pPr>
            <a:lvl5pPr marL="1774823" indent="0">
              <a:buNone/>
              <a:defRPr sz="1700" b="1"/>
            </a:lvl5pPr>
            <a:lvl6pPr marL="2218504" indent="0">
              <a:buNone/>
              <a:defRPr sz="1700" b="1"/>
            </a:lvl6pPr>
            <a:lvl7pPr marL="2662230" indent="0">
              <a:buNone/>
              <a:defRPr sz="1700" b="1"/>
            </a:lvl7pPr>
            <a:lvl8pPr marL="3105926" indent="0">
              <a:buNone/>
              <a:defRPr sz="1700" b="1"/>
            </a:lvl8pPr>
            <a:lvl9pPr marL="354963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3703" indent="0">
              <a:buNone/>
              <a:defRPr sz="2000" b="1"/>
            </a:lvl2pPr>
            <a:lvl3pPr marL="887398" indent="0">
              <a:buNone/>
              <a:defRPr sz="1800" b="1"/>
            </a:lvl3pPr>
            <a:lvl4pPr marL="1331108" indent="0">
              <a:buNone/>
              <a:defRPr sz="1700" b="1"/>
            </a:lvl4pPr>
            <a:lvl5pPr marL="1774823" indent="0">
              <a:buNone/>
              <a:defRPr sz="1700" b="1"/>
            </a:lvl5pPr>
            <a:lvl6pPr marL="2218504" indent="0">
              <a:buNone/>
              <a:defRPr sz="1700" b="1"/>
            </a:lvl6pPr>
            <a:lvl7pPr marL="2662230" indent="0">
              <a:buNone/>
              <a:defRPr sz="1700" b="1"/>
            </a:lvl7pPr>
            <a:lvl8pPr marL="3105926" indent="0">
              <a:buNone/>
              <a:defRPr sz="1700" b="1"/>
            </a:lvl8pPr>
            <a:lvl9pPr marL="354963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469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3703" indent="0">
              <a:buNone/>
              <a:defRPr sz="1200"/>
            </a:lvl2pPr>
            <a:lvl3pPr marL="887398" indent="0">
              <a:buNone/>
              <a:defRPr sz="1000"/>
            </a:lvl3pPr>
            <a:lvl4pPr marL="1331108" indent="0">
              <a:buNone/>
              <a:defRPr sz="900"/>
            </a:lvl4pPr>
            <a:lvl5pPr marL="1774823" indent="0">
              <a:buNone/>
              <a:defRPr sz="900"/>
            </a:lvl5pPr>
            <a:lvl6pPr marL="2218504" indent="0">
              <a:buNone/>
              <a:defRPr sz="900"/>
            </a:lvl6pPr>
            <a:lvl7pPr marL="2662230" indent="0">
              <a:buNone/>
              <a:defRPr sz="900"/>
            </a:lvl7pPr>
            <a:lvl8pPr marL="3105926" indent="0">
              <a:buNone/>
              <a:defRPr sz="900"/>
            </a:lvl8pPr>
            <a:lvl9pPr marL="35496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60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3703" indent="0">
              <a:buNone/>
              <a:defRPr sz="2800"/>
            </a:lvl2pPr>
            <a:lvl3pPr marL="887398" indent="0">
              <a:buNone/>
              <a:defRPr sz="2400"/>
            </a:lvl3pPr>
            <a:lvl4pPr marL="1331108" indent="0">
              <a:buNone/>
              <a:defRPr sz="2000"/>
            </a:lvl4pPr>
            <a:lvl5pPr marL="1774823" indent="0">
              <a:buNone/>
              <a:defRPr sz="2000"/>
            </a:lvl5pPr>
            <a:lvl6pPr marL="2218504" indent="0">
              <a:buNone/>
              <a:defRPr sz="2000"/>
            </a:lvl6pPr>
            <a:lvl7pPr marL="2662230" indent="0">
              <a:buNone/>
              <a:defRPr sz="2000"/>
            </a:lvl7pPr>
            <a:lvl8pPr marL="3105926" indent="0">
              <a:buNone/>
              <a:defRPr sz="2000"/>
            </a:lvl8pPr>
            <a:lvl9pPr marL="354963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3703" indent="0">
              <a:buNone/>
              <a:defRPr sz="1200"/>
            </a:lvl2pPr>
            <a:lvl3pPr marL="887398" indent="0">
              <a:buNone/>
              <a:defRPr sz="1000"/>
            </a:lvl3pPr>
            <a:lvl4pPr marL="1331108" indent="0">
              <a:buNone/>
              <a:defRPr sz="900"/>
            </a:lvl4pPr>
            <a:lvl5pPr marL="1774823" indent="0">
              <a:buNone/>
              <a:defRPr sz="900"/>
            </a:lvl5pPr>
            <a:lvl6pPr marL="2218504" indent="0">
              <a:buNone/>
              <a:defRPr sz="900"/>
            </a:lvl6pPr>
            <a:lvl7pPr marL="2662230" indent="0">
              <a:buNone/>
              <a:defRPr sz="900"/>
            </a:lvl7pPr>
            <a:lvl8pPr marL="3105926" indent="0">
              <a:buNone/>
              <a:defRPr sz="900"/>
            </a:lvl8pPr>
            <a:lvl9pPr marL="35496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67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9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9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406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406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7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6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4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2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1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18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89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79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6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5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4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33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729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11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2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64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996" indent="0">
              <a:buNone/>
              <a:defRPr sz="2000" b="1"/>
            </a:lvl2pPr>
            <a:lvl3pPr marL="877971" indent="0">
              <a:buNone/>
              <a:defRPr sz="1800" b="1"/>
            </a:lvl3pPr>
            <a:lvl4pPr marL="1316969" indent="0">
              <a:buNone/>
              <a:defRPr sz="1700" b="1"/>
            </a:lvl4pPr>
            <a:lvl5pPr marL="1755969" indent="0">
              <a:buNone/>
              <a:defRPr sz="1700" b="1"/>
            </a:lvl5pPr>
            <a:lvl6pPr marL="2194943" indent="0">
              <a:buNone/>
              <a:defRPr sz="1700" b="1"/>
            </a:lvl6pPr>
            <a:lvl7pPr marL="2633950" indent="0">
              <a:buNone/>
              <a:defRPr sz="1700" b="1"/>
            </a:lvl7pPr>
            <a:lvl8pPr marL="3072929" indent="0">
              <a:buNone/>
              <a:defRPr sz="1700" b="1"/>
            </a:lvl8pPr>
            <a:lvl9pPr marL="35119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996" indent="0">
              <a:buNone/>
              <a:defRPr sz="2000" b="1"/>
            </a:lvl2pPr>
            <a:lvl3pPr marL="877971" indent="0">
              <a:buNone/>
              <a:defRPr sz="1800" b="1"/>
            </a:lvl3pPr>
            <a:lvl4pPr marL="1316969" indent="0">
              <a:buNone/>
              <a:defRPr sz="1700" b="1"/>
            </a:lvl4pPr>
            <a:lvl5pPr marL="1755969" indent="0">
              <a:buNone/>
              <a:defRPr sz="1700" b="1"/>
            </a:lvl5pPr>
            <a:lvl6pPr marL="2194943" indent="0">
              <a:buNone/>
              <a:defRPr sz="1700" b="1"/>
            </a:lvl6pPr>
            <a:lvl7pPr marL="2633950" indent="0">
              <a:buNone/>
              <a:defRPr sz="1700" b="1"/>
            </a:lvl7pPr>
            <a:lvl8pPr marL="3072929" indent="0">
              <a:buNone/>
              <a:defRPr sz="1700" b="1"/>
            </a:lvl8pPr>
            <a:lvl9pPr marL="35119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58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8996" indent="0">
              <a:buNone/>
              <a:defRPr sz="1200"/>
            </a:lvl2pPr>
            <a:lvl3pPr marL="877971" indent="0">
              <a:buNone/>
              <a:defRPr sz="1000"/>
            </a:lvl3pPr>
            <a:lvl4pPr marL="1316969" indent="0">
              <a:buNone/>
              <a:defRPr sz="900"/>
            </a:lvl4pPr>
            <a:lvl5pPr marL="1755969" indent="0">
              <a:buNone/>
              <a:defRPr sz="900"/>
            </a:lvl5pPr>
            <a:lvl6pPr marL="2194943" indent="0">
              <a:buNone/>
              <a:defRPr sz="900"/>
            </a:lvl6pPr>
            <a:lvl7pPr marL="2633950" indent="0">
              <a:buNone/>
              <a:defRPr sz="900"/>
            </a:lvl7pPr>
            <a:lvl8pPr marL="3072929" indent="0">
              <a:buNone/>
              <a:defRPr sz="900"/>
            </a:lvl8pPr>
            <a:lvl9pPr marL="35119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00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8996" indent="0">
              <a:buNone/>
              <a:defRPr sz="2800"/>
            </a:lvl2pPr>
            <a:lvl3pPr marL="877971" indent="0">
              <a:buNone/>
              <a:defRPr sz="2400"/>
            </a:lvl3pPr>
            <a:lvl4pPr marL="1316969" indent="0">
              <a:buNone/>
              <a:defRPr sz="2000"/>
            </a:lvl4pPr>
            <a:lvl5pPr marL="1755969" indent="0">
              <a:buNone/>
              <a:defRPr sz="2000"/>
            </a:lvl5pPr>
            <a:lvl6pPr marL="2194943" indent="0">
              <a:buNone/>
              <a:defRPr sz="2000"/>
            </a:lvl6pPr>
            <a:lvl7pPr marL="2633950" indent="0">
              <a:buNone/>
              <a:defRPr sz="2000"/>
            </a:lvl7pPr>
            <a:lvl8pPr marL="3072929" indent="0">
              <a:buNone/>
              <a:defRPr sz="2000"/>
            </a:lvl8pPr>
            <a:lvl9pPr marL="351193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8996" indent="0">
              <a:buNone/>
              <a:defRPr sz="1200"/>
            </a:lvl2pPr>
            <a:lvl3pPr marL="877971" indent="0">
              <a:buNone/>
              <a:defRPr sz="1000"/>
            </a:lvl3pPr>
            <a:lvl4pPr marL="1316969" indent="0">
              <a:buNone/>
              <a:defRPr sz="900"/>
            </a:lvl4pPr>
            <a:lvl5pPr marL="1755969" indent="0">
              <a:buNone/>
              <a:defRPr sz="900"/>
            </a:lvl5pPr>
            <a:lvl6pPr marL="2194943" indent="0">
              <a:buNone/>
              <a:defRPr sz="900"/>
            </a:lvl6pPr>
            <a:lvl7pPr marL="2633950" indent="0">
              <a:buNone/>
              <a:defRPr sz="900"/>
            </a:lvl7pPr>
            <a:lvl8pPr marL="3072929" indent="0">
              <a:buNone/>
              <a:defRPr sz="900"/>
            </a:lvl8pPr>
            <a:lvl9pPr marL="35119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7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5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8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20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20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2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4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349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2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642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28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60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92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24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57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62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8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2139" indent="0">
              <a:buNone/>
              <a:defRPr sz="2000" b="1"/>
            </a:lvl2pPr>
            <a:lvl3pPr marL="864244" indent="0">
              <a:buNone/>
              <a:defRPr sz="1800" b="1"/>
            </a:lvl3pPr>
            <a:lvl4pPr marL="1296379" indent="0">
              <a:buNone/>
              <a:defRPr sz="1700" b="1"/>
            </a:lvl4pPr>
            <a:lvl5pPr marL="1728506" indent="0">
              <a:buNone/>
              <a:defRPr sz="1700" b="1"/>
            </a:lvl5pPr>
            <a:lvl6pPr marL="2160627" indent="0">
              <a:buNone/>
              <a:defRPr sz="1700" b="1"/>
            </a:lvl6pPr>
            <a:lvl7pPr marL="2592784" indent="0">
              <a:buNone/>
              <a:defRPr sz="1700" b="1"/>
            </a:lvl7pPr>
            <a:lvl8pPr marL="3024880" indent="0">
              <a:buNone/>
              <a:defRPr sz="1700" b="1"/>
            </a:lvl8pPr>
            <a:lvl9pPr marL="345702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2139" indent="0">
              <a:buNone/>
              <a:defRPr sz="2000" b="1"/>
            </a:lvl2pPr>
            <a:lvl3pPr marL="864244" indent="0">
              <a:buNone/>
              <a:defRPr sz="1800" b="1"/>
            </a:lvl3pPr>
            <a:lvl4pPr marL="1296379" indent="0">
              <a:buNone/>
              <a:defRPr sz="1700" b="1"/>
            </a:lvl4pPr>
            <a:lvl5pPr marL="1728506" indent="0">
              <a:buNone/>
              <a:defRPr sz="1700" b="1"/>
            </a:lvl5pPr>
            <a:lvl6pPr marL="2160627" indent="0">
              <a:buNone/>
              <a:defRPr sz="1700" b="1"/>
            </a:lvl6pPr>
            <a:lvl7pPr marL="2592784" indent="0">
              <a:buNone/>
              <a:defRPr sz="1700" b="1"/>
            </a:lvl7pPr>
            <a:lvl8pPr marL="3024880" indent="0">
              <a:buNone/>
              <a:defRPr sz="1700" b="1"/>
            </a:lvl8pPr>
            <a:lvl9pPr marL="345702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9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7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2139" indent="0">
              <a:buNone/>
              <a:defRPr sz="1200"/>
            </a:lvl2pPr>
            <a:lvl3pPr marL="864244" indent="0">
              <a:buNone/>
              <a:defRPr sz="1000"/>
            </a:lvl3pPr>
            <a:lvl4pPr marL="1296379" indent="0">
              <a:buNone/>
              <a:defRPr sz="900"/>
            </a:lvl4pPr>
            <a:lvl5pPr marL="1728506" indent="0">
              <a:buNone/>
              <a:defRPr sz="900"/>
            </a:lvl5pPr>
            <a:lvl6pPr marL="2160627" indent="0">
              <a:buNone/>
              <a:defRPr sz="900"/>
            </a:lvl6pPr>
            <a:lvl7pPr marL="2592784" indent="0">
              <a:buNone/>
              <a:defRPr sz="900"/>
            </a:lvl7pPr>
            <a:lvl8pPr marL="3024880" indent="0">
              <a:buNone/>
              <a:defRPr sz="900"/>
            </a:lvl8pPr>
            <a:lvl9pPr marL="345702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61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2139" indent="0">
              <a:buNone/>
              <a:defRPr sz="2800"/>
            </a:lvl2pPr>
            <a:lvl3pPr marL="864244" indent="0">
              <a:buNone/>
              <a:defRPr sz="2400"/>
            </a:lvl3pPr>
            <a:lvl4pPr marL="1296379" indent="0">
              <a:buNone/>
              <a:defRPr sz="2000"/>
            </a:lvl4pPr>
            <a:lvl5pPr marL="1728506" indent="0">
              <a:buNone/>
              <a:defRPr sz="2000"/>
            </a:lvl5pPr>
            <a:lvl6pPr marL="2160627" indent="0">
              <a:buNone/>
              <a:defRPr sz="2000"/>
            </a:lvl6pPr>
            <a:lvl7pPr marL="2592784" indent="0">
              <a:buNone/>
              <a:defRPr sz="2000"/>
            </a:lvl7pPr>
            <a:lvl8pPr marL="3024880" indent="0">
              <a:buNone/>
              <a:defRPr sz="2000"/>
            </a:lvl8pPr>
            <a:lvl9pPr marL="345702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2139" indent="0">
              <a:buNone/>
              <a:defRPr sz="1200"/>
            </a:lvl2pPr>
            <a:lvl3pPr marL="864244" indent="0">
              <a:buNone/>
              <a:defRPr sz="1000"/>
            </a:lvl3pPr>
            <a:lvl4pPr marL="1296379" indent="0">
              <a:buNone/>
              <a:defRPr sz="900"/>
            </a:lvl4pPr>
            <a:lvl5pPr marL="1728506" indent="0">
              <a:buNone/>
              <a:defRPr sz="900"/>
            </a:lvl5pPr>
            <a:lvl6pPr marL="2160627" indent="0">
              <a:buNone/>
              <a:defRPr sz="900"/>
            </a:lvl6pPr>
            <a:lvl7pPr marL="2592784" indent="0">
              <a:buNone/>
              <a:defRPr sz="900"/>
            </a:lvl7pPr>
            <a:lvl8pPr marL="3024880" indent="0">
              <a:buNone/>
              <a:defRPr sz="900"/>
            </a:lvl8pPr>
            <a:lvl9pPr marL="345702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91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687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687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7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2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4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46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29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13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1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22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23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64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05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46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87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291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2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59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142" indent="0">
              <a:buNone/>
              <a:defRPr sz="2000" b="1"/>
            </a:lvl2pPr>
            <a:lvl3pPr marL="882271" indent="0">
              <a:buNone/>
              <a:defRPr sz="1800" b="1"/>
            </a:lvl3pPr>
            <a:lvl4pPr marL="1323400" indent="0">
              <a:buNone/>
              <a:defRPr sz="1700" b="1"/>
            </a:lvl4pPr>
            <a:lvl5pPr marL="1764570" indent="0">
              <a:buNone/>
              <a:defRPr sz="1700" b="1"/>
            </a:lvl5pPr>
            <a:lvl6pPr marL="2205663" indent="0">
              <a:buNone/>
              <a:defRPr sz="1700" b="1"/>
            </a:lvl6pPr>
            <a:lvl7pPr marL="2646820" indent="0">
              <a:buNone/>
              <a:defRPr sz="1700" b="1"/>
            </a:lvl7pPr>
            <a:lvl8pPr marL="3087941" indent="0">
              <a:buNone/>
              <a:defRPr sz="1700" b="1"/>
            </a:lvl8pPr>
            <a:lvl9pPr marL="352910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142" indent="0">
              <a:buNone/>
              <a:defRPr sz="2000" b="1"/>
            </a:lvl2pPr>
            <a:lvl3pPr marL="882271" indent="0">
              <a:buNone/>
              <a:defRPr sz="1800" b="1"/>
            </a:lvl3pPr>
            <a:lvl4pPr marL="1323400" indent="0">
              <a:buNone/>
              <a:defRPr sz="1700" b="1"/>
            </a:lvl4pPr>
            <a:lvl5pPr marL="1764570" indent="0">
              <a:buNone/>
              <a:defRPr sz="1700" b="1"/>
            </a:lvl5pPr>
            <a:lvl6pPr marL="2205663" indent="0">
              <a:buNone/>
              <a:defRPr sz="1700" b="1"/>
            </a:lvl6pPr>
            <a:lvl7pPr marL="2646820" indent="0">
              <a:buNone/>
              <a:defRPr sz="1700" b="1"/>
            </a:lvl7pPr>
            <a:lvl8pPr marL="3087941" indent="0">
              <a:buNone/>
              <a:defRPr sz="1700" b="1"/>
            </a:lvl8pPr>
            <a:lvl9pPr marL="352910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7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4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64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27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49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65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98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14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30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62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53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1142" indent="0">
              <a:buNone/>
              <a:defRPr sz="1200"/>
            </a:lvl2pPr>
            <a:lvl3pPr marL="882271" indent="0">
              <a:buNone/>
              <a:defRPr sz="1000"/>
            </a:lvl3pPr>
            <a:lvl4pPr marL="1323400" indent="0">
              <a:buNone/>
              <a:defRPr sz="900"/>
            </a:lvl4pPr>
            <a:lvl5pPr marL="1764570" indent="0">
              <a:buNone/>
              <a:defRPr sz="900"/>
            </a:lvl5pPr>
            <a:lvl6pPr marL="2205663" indent="0">
              <a:buNone/>
              <a:defRPr sz="900"/>
            </a:lvl6pPr>
            <a:lvl7pPr marL="2646820" indent="0">
              <a:buNone/>
              <a:defRPr sz="900"/>
            </a:lvl7pPr>
            <a:lvl8pPr marL="3087941" indent="0">
              <a:buNone/>
              <a:defRPr sz="900"/>
            </a:lvl8pPr>
            <a:lvl9pPr marL="352910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1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1142" indent="0">
              <a:buNone/>
              <a:defRPr sz="2800"/>
            </a:lvl2pPr>
            <a:lvl3pPr marL="882271" indent="0">
              <a:buNone/>
              <a:defRPr sz="2400"/>
            </a:lvl3pPr>
            <a:lvl4pPr marL="1323400" indent="0">
              <a:buNone/>
              <a:defRPr sz="2000"/>
            </a:lvl4pPr>
            <a:lvl5pPr marL="1764570" indent="0">
              <a:buNone/>
              <a:defRPr sz="2000"/>
            </a:lvl5pPr>
            <a:lvl6pPr marL="2205663" indent="0">
              <a:buNone/>
              <a:defRPr sz="2000"/>
            </a:lvl6pPr>
            <a:lvl7pPr marL="2646820" indent="0">
              <a:buNone/>
              <a:defRPr sz="2000"/>
            </a:lvl7pPr>
            <a:lvl8pPr marL="3087941" indent="0">
              <a:buNone/>
              <a:defRPr sz="2000"/>
            </a:lvl8pPr>
            <a:lvl9pPr marL="352910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1142" indent="0">
              <a:buNone/>
              <a:defRPr sz="1200"/>
            </a:lvl2pPr>
            <a:lvl3pPr marL="882271" indent="0">
              <a:buNone/>
              <a:defRPr sz="1000"/>
            </a:lvl3pPr>
            <a:lvl4pPr marL="1323400" indent="0">
              <a:buNone/>
              <a:defRPr sz="900"/>
            </a:lvl4pPr>
            <a:lvl5pPr marL="1764570" indent="0">
              <a:buNone/>
              <a:defRPr sz="900"/>
            </a:lvl5pPr>
            <a:lvl6pPr marL="2205663" indent="0">
              <a:buNone/>
              <a:defRPr sz="900"/>
            </a:lvl6pPr>
            <a:lvl7pPr marL="2646820" indent="0">
              <a:buNone/>
              <a:defRPr sz="900"/>
            </a:lvl7pPr>
            <a:lvl8pPr marL="3087941" indent="0">
              <a:buNone/>
              <a:defRPr sz="900"/>
            </a:lvl8pPr>
            <a:lvl9pPr marL="352910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59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5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46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46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6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2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7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3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9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4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02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55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11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36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2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27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73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19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64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6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9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48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5594" indent="0">
              <a:buNone/>
              <a:defRPr sz="2000" b="1"/>
            </a:lvl2pPr>
            <a:lvl3pPr marL="891179" indent="0">
              <a:buNone/>
              <a:defRPr sz="1800" b="1"/>
            </a:lvl3pPr>
            <a:lvl4pPr marL="1336782" indent="0">
              <a:buNone/>
              <a:defRPr sz="1700" b="1"/>
            </a:lvl4pPr>
            <a:lvl5pPr marL="1782381" indent="0">
              <a:buNone/>
              <a:defRPr sz="1700" b="1"/>
            </a:lvl5pPr>
            <a:lvl6pPr marL="2227956" indent="0">
              <a:buNone/>
              <a:defRPr sz="1700" b="1"/>
            </a:lvl6pPr>
            <a:lvl7pPr marL="2673570" indent="0">
              <a:buNone/>
              <a:defRPr sz="1700" b="1"/>
            </a:lvl7pPr>
            <a:lvl8pPr marL="3119164" indent="0">
              <a:buNone/>
              <a:defRPr sz="1700" b="1"/>
            </a:lvl8pPr>
            <a:lvl9pPr marL="356475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5594" indent="0">
              <a:buNone/>
              <a:defRPr sz="2000" b="1"/>
            </a:lvl2pPr>
            <a:lvl3pPr marL="891179" indent="0">
              <a:buNone/>
              <a:defRPr sz="1800" b="1"/>
            </a:lvl3pPr>
            <a:lvl4pPr marL="1336782" indent="0">
              <a:buNone/>
              <a:defRPr sz="1700" b="1"/>
            </a:lvl4pPr>
            <a:lvl5pPr marL="1782381" indent="0">
              <a:buNone/>
              <a:defRPr sz="1700" b="1"/>
            </a:lvl5pPr>
            <a:lvl6pPr marL="2227956" indent="0">
              <a:buNone/>
              <a:defRPr sz="1700" b="1"/>
            </a:lvl6pPr>
            <a:lvl7pPr marL="2673570" indent="0">
              <a:buNone/>
              <a:defRPr sz="1700" b="1"/>
            </a:lvl7pPr>
            <a:lvl8pPr marL="3119164" indent="0">
              <a:buNone/>
              <a:defRPr sz="1700" b="1"/>
            </a:lvl8pPr>
            <a:lvl9pPr marL="356475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3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9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42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5594" indent="0">
              <a:buNone/>
              <a:defRPr sz="1200"/>
            </a:lvl2pPr>
            <a:lvl3pPr marL="891179" indent="0">
              <a:buNone/>
              <a:defRPr sz="1000"/>
            </a:lvl3pPr>
            <a:lvl4pPr marL="1336782" indent="0">
              <a:buNone/>
              <a:defRPr sz="900"/>
            </a:lvl4pPr>
            <a:lvl5pPr marL="1782381" indent="0">
              <a:buNone/>
              <a:defRPr sz="900"/>
            </a:lvl5pPr>
            <a:lvl6pPr marL="2227956" indent="0">
              <a:buNone/>
              <a:defRPr sz="900"/>
            </a:lvl6pPr>
            <a:lvl7pPr marL="2673570" indent="0">
              <a:buNone/>
              <a:defRPr sz="900"/>
            </a:lvl7pPr>
            <a:lvl8pPr marL="3119164" indent="0">
              <a:buNone/>
              <a:defRPr sz="900"/>
            </a:lvl8pPr>
            <a:lvl9pPr marL="356475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36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5594" indent="0">
              <a:buNone/>
              <a:defRPr sz="2800"/>
            </a:lvl2pPr>
            <a:lvl3pPr marL="891179" indent="0">
              <a:buNone/>
              <a:defRPr sz="2400"/>
            </a:lvl3pPr>
            <a:lvl4pPr marL="1336782" indent="0">
              <a:buNone/>
              <a:defRPr sz="2000"/>
            </a:lvl4pPr>
            <a:lvl5pPr marL="1782381" indent="0">
              <a:buNone/>
              <a:defRPr sz="2000"/>
            </a:lvl5pPr>
            <a:lvl6pPr marL="2227956" indent="0">
              <a:buNone/>
              <a:defRPr sz="2000"/>
            </a:lvl6pPr>
            <a:lvl7pPr marL="2673570" indent="0">
              <a:buNone/>
              <a:defRPr sz="2000"/>
            </a:lvl7pPr>
            <a:lvl8pPr marL="3119164" indent="0">
              <a:buNone/>
              <a:defRPr sz="2000"/>
            </a:lvl8pPr>
            <a:lvl9pPr marL="356475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5594" indent="0">
              <a:buNone/>
              <a:defRPr sz="1200"/>
            </a:lvl2pPr>
            <a:lvl3pPr marL="891179" indent="0">
              <a:buNone/>
              <a:defRPr sz="1000"/>
            </a:lvl3pPr>
            <a:lvl4pPr marL="1336782" indent="0">
              <a:buNone/>
              <a:defRPr sz="900"/>
            </a:lvl4pPr>
            <a:lvl5pPr marL="1782381" indent="0">
              <a:buNone/>
              <a:defRPr sz="900"/>
            </a:lvl5pPr>
            <a:lvl6pPr marL="2227956" indent="0">
              <a:buNone/>
              <a:defRPr sz="900"/>
            </a:lvl6pPr>
            <a:lvl7pPr marL="2673570" indent="0">
              <a:buNone/>
              <a:defRPr sz="900"/>
            </a:lvl7pPr>
            <a:lvl8pPr marL="3119164" indent="0">
              <a:buNone/>
              <a:defRPr sz="900"/>
            </a:lvl8pPr>
            <a:lvl9pPr marL="356475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12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36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36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87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9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8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5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7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9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1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3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5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97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33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924" indent="0">
              <a:buNone/>
              <a:defRPr sz="2000" b="1"/>
            </a:lvl2pPr>
            <a:lvl3pPr marL="903836" indent="0">
              <a:buNone/>
              <a:defRPr sz="1800" b="1"/>
            </a:lvl3pPr>
            <a:lvl4pPr marL="1355784" indent="0">
              <a:buNone/>
              <a:defRPr sz="1700" b="1"/>
            </a:lvl4pPr>
            <a:lvl5pPr marL="1807686" indent="0">
              <a:buNone/>
              <a:defRPr sz="1700" b="1"/>
            </a:lvl5pPr>
            <a:lvl6pPr marL="2259593" indent="0">
              <a:buNone/>
              <a:defRPr sz="1700" b="1"/>
            </a:lvl6pPr>
            <a:lvl7pPr marL="2711536" indent="0">
              <a:buNone/>
              <a:defRPr sz="1700" b="1"/>
            </a:lvl7pPr>
            <a:lvl8pPr marL="3163450" indent="0">
              <a:buNone/>
              <a:defRPr sz="1700" b="1"/>
            </a:lvl8pPr>
            <a:lvl9pPr marL="361537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924" indent="0">
              <a:buNone/>
              <a:defRPr sz="2000" b="1"/>
            </a:lvl2pPr>
            <a:lvl3pPr marL="903836" indent="0">
              <a:buNone/>
              <a:defRPr sz="1800" b="1"/>
            </a:lvl3pPr>
            <a:lvl4pPr marL="1355784" indent="0">
              <a:buNone/>
              <a:defRPr sz="1700" b="1"/>
            </a:lvl4pPr>
            <a:lvl5pPr marL="1807686" indent="0">
              <a:buNone/>
              <a:defRPr sz="1700" b="1"/>
            </a:lvl5pPr>
            <a:lvl6pPr marL="2259593" indent="0">
              <a:buNone/>
              <a:defRPr sz="1700" b="1"/>
            </a:lvl6pPr>
            <a:lvl7pPr marL="2711536" indent="0">
              <a:buNone/>
              <a:defRPr sz="1700" b="1"/>
            </a:lvl7pPr>
            <a:lvl8pPr marL="3163450" indent="0">
              <a:buNone/>
              <a:defRPr sz="1700" b="1"/>
            </a:lvl8pPr>
            <a:lvl9pPr marL="361537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20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453" indent="0">
              <a:buNone/>
              <a:defRPr sz="2000" b="1"/>
            </a:lvl2pPr>
            <a:lvl3pPr marL="832707" indent="0">
              <a:buNone/>
              <a:defRPr sz="1800" b="1"/>
            </a:lvl3pPr>
            <a:lvl4pPr marL="1249036" indent="0">
              <a:buNone/>
              <a:defRPr sz="1700" b="1"/>
            </a:lvl4pPr>
            <a:lvl5pPr marL="1665366" indent="0">
              <a:buNone/>
              <a:defRPr sz="1700" b="1"/>
            </a:lvl5pPr>
            <a:lvl6pPr marL="2081697" indent="0">
              <a:buNone/>
              <a:defRPr sz="1700" b="1"/>
            </a:lvl6pPr>
            <a:lvl7pPr marL="2498054" indent="0">
              <a:buNone/>
              <a:defRPr sz="1700" b="1"/>
            </a:lvl7pPr>
            <a:lvl8pPr marL="2914374" indent="0">
              <a:buNone/>
              <a:defRPr sz="1700" b="1"/>
            </a:lvl8pPr>
            <a:lvl9pPr marL="333073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453" indent="0">
              <a:buNone/>
              <a:defRPr sz="2000" b="1"/>
            </a:lvl2pPr>
            <a:lvl3pPr marL="832707" indent="0">
              <a:buNone/>
              <a:defRPr sz="1800" b="1"/>
            </a:lvl3pPr>
            <a:lvl4pPr marL="1249036" indent="0">
              <a:buNone/>
              <a:defRPr sz="1700" b="1"/>
            </a:lvl4pPr>
            <a:lvl5pPr marL="1665366" indent="0">
              <a:buNone/>
              <a:defRPr sz="1700" b="1"/>
            </a:lvl5pPr>
            <a:lvl6pPr marL="2081697" indent="0">
              <a:buNone/>
              <a:defRPr sz="1700" b="1"/>
            </a:lvl6pPr>
            <a:lvl7pPr marL="2498054" indent="0">
              <a:buNone/>
              <a:defRPr sz="1700" b="1"/>
            </a:lvl7pPr>
            <a:lvl8pPr marL="2914374" indent="0">
              <a:buNone/>
              <a:defRPr sz="1700" b="1"/>
            </a:lvl8pPr>
            <a:lvl9pPr marL="333073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274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1924" indent="0">
              <a:buNone/>
              <a:defRPr sz="1200"/>
            </a:lvl2pPr>
            <a:lvl3pPr marL="903836" indent="0">
              <a:buNone/>
              <a:defRPr sz="1000"/>
            </a:lvl3pPr>
            <a:lvl4pPr marL="1355784" indent="0">
              <a:buNone/>
              <a:defRPr sz="900"/>
            </a:lvl4pPr>
            <a:lvl5pPr marL="1807686" indent="0">
              <a:buNone/>
              <a:defRPr sz="900"/>
            </a:lvl5pPr>
            <a:lvl6pPr marL="2259593" indent="0">
              <a:buNone/>
              <a:defRPr sz="900"/>
            </a:lvl6pPr>
            <a:lvl7pPr marL="2711536" indent="0">
              <a:buNone/>
              <a:defRPr sz="900"/>
            </a:lvl7pPr>
            <a:lvl8pPr marL="3163450" indent="0">
              <a:buNone/>
              <a:defRPr sz="900"/>
            </a:lvl8pPr>
            <a:lvl9pPr marL="361537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55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1924" indent="0">
              <a:buNone/>
              <a:defRPr sz="2800"/>
            </a:lvl2pPr>
            <a:lvl3pPr marL="903836" indent="0">
              <a:buNone/>
              <a:defRPr sz="2400"/>
            </a:lvl3pPr>
            <a:lvl4pPr marL="1355784" indent="0">
              <a:buNone/>
              <a:defRPr sz="2000"/>
            </a:lvl4pPr>
            <a:lvl5pPr marL="1807686" indent="0">
              <a:buNone/>
              <a:defRPr sz="2000"/>
            </a:lvl5pPr>
            <a:lvl6pPr marL="2259593" indent="0">
              <a:buNone/>
              <a:defRPr sz="2000"/>
            </a:lvl6pPr>
            <a:lvl7pPr marL="2711536" indent="0">
              <a:buNone/>
              <a:defRPr sz="2000"/>
            </a:lvl7pPr>
            <a:lvl8pPr marL="3163450" indent="0">
              <a:buNone/>
              <a:defRPr sz="2000"/>
            </a:lvl8pPr>
            <a:lvl9pPr marL="361537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1924" indent="0">
              <a:buNone/>
              <a:defRPr sz="1200"/>
            </a:lvl2pPr>
            <a:lvl3pPr marL="903836" indent="0">
              <a:buNone/>
              <a:defRPr sz="1000"/>
            </a:lvl3pPr>
            <a:lvl4pPr marL="1355784" indent="0">
              <a:buNone/>
              <a:defRPr sz="900"/>
            </a:lvl4pPr>
            <a:lvl5pPr marL="1807686" indent="0">
              <a:buNone/>
              <a:defRPr sz="900"/>
            </a:lvl5pPr>
            <a:lvl6pPr marL="2259593" indent="0">
              <a:buNone/>
              <a:defRPr sz="900"/>
            </a:lvl6pPr>
            <a:lvl7pPr marL="2711536" indent="0">
              <a:buNone/>
              <a:defRPr sz="900"/>
            </a:lvl7pPr>
            <a:lvl8pPr marL="3163450" indent="0">
              <a:buNone/>
              <a:defRPr sz="900"/>
            </a:lvl8pPr>
            <a:lvl9pPr marL="361537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78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21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21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81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6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1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3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9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7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22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6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17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27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00" indent="0">
              <a:buNone/>
              <a:defRPr sz="2000" b="1"/>
            </a:lvl2pPr>
            <a:lvl3pPr marL="909197" indent="0">
              <a:buNone/>
              <a:defRPr sz="1800" b="1"/>
            </a:lvl3pPr>
            <a:lvl4pPr marL="1363804" indent="0">
              <a:buNone/>
              <a:defRPr sz="1700" b="1"/>
            </a:lvl4pPr>
            <a:lvl5pPr marL="1818404" indent="0">
              <a:buNone/>
              <a:defRPr sz="1700" b="1"/>
            </a:lvl5pPr>
            <a:lvl6pPr marL="2272989" indent="0">
              <a:buNone/>
              <a:defRPr sz="1700" b="1"/>
            </a:lvl6pPr>
            <a:lvl7pPr marL="2727602" indent="0">
              <a:buNone/>
              <a:defRPr sz="1700" b="1"/>
            </a:lvl7pPr>
            <a:lvl8pPr marL="3182201" indent="0">
              <a:buNone/>
              <a:defRPr sz="1700" b="1"/>
            </a:lvl8pPr>
            <a:lvl9pPr marL="363681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00" indent="0">
              <a:buNone/>
              <a:defRPr sz="2000" b="1"/>
            </a:lvl2pPr>
            <a:lvl3pPr marL="909197" indent="0">
              <a:buNone/>
              <a:defRPr sz="1800" b="1"/>
            </a:lvl3pPr>
            <a:lvl4pPr marL="1363804" indent="0">
              <a:buNone/>
              <a:defRPr sz="1700" b="1"/>
            </a:lvl4pPr>
            <a:lvl5pPr marL="1818404" indent="0">
              <a:buNone/>
              <a:defRPr sz="1700" b="1"/>
            </a:lvl5pPr>
            <a:lvl6pPr marL="2272989" indent="0">
              <a:buNone/>
              <a:defRPr sz="1700" b="1"/>
            </a:lvl6pPr>
            <a:lvl7pPr marL="2727602" indent="0">
              <a:buNone/>
              <a:defRPr sz="1700" b="1"/>
            </a:lvl7pPr>
            <a:lvl8pPr marL="3182201" indent="0">
              <a:buNone/>
              <a:defRPr sz="1700" b="1"/>
            </a:lvl8pPr>
            <a:lvl9pPr marL="363681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2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21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4600" indent="0">
              <a:buNone/>
              <a:defRPr sz="1200"/>
            </a:lvl2pPr>
            <a:lvl3pPr marL="909197" indent="0">
              <a:buNone/>
              <a:defRPr sz="1000"/>
            </a:lvl3pPr>
            <a:lvl4pPr marL="1363804" indent="0">
              <a:buNone/>
              <a:defRPr sz="900"/>
            </a:lvl4pPr>
            <a:lvl5pPr marL="1818404" indent="0">
              <a:buNone/>
              <a:defRPr sz="900"/>
            </a:lvl5pPr>
            <a:lvl6pPr marL="2272989" indent="0">
              <a:buNone/>
              <a:defRPr sz="900"/>
            </a:lvl6pPr>
            <a:lvl7pPr marL="2727602" indent="0">
              <a:buNone/>
              <a:defRPr sz="900"/>
            </a:lvl7pPr>
            <a:lvl8pPr marL="3182201" indent="0">
              <a:buNone/>
              <a:defRPr sz="900"/>
            </a:lvl8pPr>
            <a:lvl9pPr marL="363681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47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4600" indent="0">
              <a:buNone/>
              <a:defRPr sz="2800"/>
            </a:lvl2pPr>
            <a:lvl3pPr marL="909197" indent="0">
              <a:buNone/>
              <a:defRPr sz="2400"/>
            </a:lvl3pPr>
            <a:lvl4pPr marL="1363804" indent="0">
              <a:buNone/>
              <a:defRPr sz="2000"/>
            </a:lvl4pPr>
            <a:lvl5pPr marL="1818404" indent="0">
              <a:buNone/>
              <a:defRPr sz="2000"/>
            </a:lvl5pPr>
            <a:lvl6pPr marL="2272989" indent="0">
              <a:buNone/>
              <a:defRPr sz="2000"/>
            </a:lvl6pPr>
            <a:lvl7pPr marL="2727602" indent="0">
              <a:buNone/>
              <a:defRPr sz="2000"/>
            </a:lvl7pPr>
            <a:lvl8pPr marL="3182201" indent="0">
              <a:buNone/>
              <a:defRPr sz="2000"/>
            </a:lvl8pPr>
            <a:lvl9pPr marL="363681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4600" indent="0">
              <a:buNone/>
              <a:defRPr sz="1200"/>
            </a:lvl2pPr>
            <a:lvl3pPr marL="909197" indent="0">
              <a:buNone/>
              <a:defRPr sz="1000"/>
            </a:lvl3pPr>
            <a:lvl4pPr marL="1363804" indent="0">
              <a:buNone/>
              <a:defRPr sz="900"/>
            </a:lvl4pPr>
            <a:lvl5pPr marL="1818404" indent="0">
              <a:buNone/>
              <a:defRPr sz="900"/>
            </a:lvl5pPr>
            <a:lvl6pPr marL="2272989" indent="0">
              <a:buNone/>
              <a:defRPr sz="900"/>
            </a:lvl6pPr>
            <a:lvl7pPr marL="2727602" indent="0">
              <a:buNone/>
              <a:defRPr sz="900"/>
            </a:lvl7pPr>
            <a:lvl8pPr marL="3182201" indent="0">
              <a:buNone/>
              <a:defRPr sz="900"/>
            </a:lvl8pPr>
            <a:lvl9pPr marL="363681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4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14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14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9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20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81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63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4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2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29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6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053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37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46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6453" indent="0">
              <a:buNone/>
              <a:defRPr sz="1200"/>
            </a:lvl2pPr>
            <a:lvl3pPr marL="832707" indent="0">
              <a:buNone/>
              <a:defRPr sz="1000"/>
            </a:lvl3pPr>
            <a:lvl4pPr marL="1249036" indent="0">
              <a:buNone/>
              <a:defRPr sz="900"/>
            </a:lvl4pPr>
            <a:lvl5pPr marL="1665366" indent="0">
              <a:buNone/>
              <a:defRPr sz="900"/>
            </a:lvl5pPr>
            <a:lvl6pPr marL="2081697" indent="0">
              <a:buNone/>
              <a:defRPr sz="900"/>
            </a:lvl6pPr>
            <a:lvl7pPr marL="2498054" indent="0">
              <a:buNone/>
              <a:defRPr sz="900"/>
            </a:lvl7pPr>
            <a:lvl8pPr marL="2914374" indent="0">
              <a:buNone/>
              <a:defRPr sz="900"/>
            </a:lvl8pPr>
            <a:lvl9pPr marL="3330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039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6453" indent="0">
              <a:buNone/>
              <a:defRPr sz="2800"/>
            </a:lvl2pPr>
            <a:lvl3pPr marL="832707" indent="0">
              <a:buNone/>
              <a:defRPr sz="2400"/>
            </a:lvl3pPr>
            <a:lvl4pPr marL="1249036" indent="0">
              <a:buNone/>
              <a:defRPr sz="2000"/>
            </a:lvl4pPr>
            <a:lvl5pPr marL="1665366" indent="0">
              <a:buNone/>
              <a:defRPr sz="2000"/>
            </a:lvl5pPr>
            <a:lvl6pPr marL="2081697" indent="0">
              <a:buNone/>
              <a:defRPr sz="2000"/>
            </a:lvl6pPr>
            <a:lvl7pPr marL="2498054" indent="0">
              <a:buNone/>
              <a:defRPr sz="2000"/>
            </a:lvl7pPr>
            <a:lvl8pPr marL="2914374" indent="0">
              <a:buNone/>
              <a:defRPr sz="2000"/>
            </a:lvl8pPr>
            <a:lvl9pPr marL="33307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6453" indent="0">
              <a:buNone/>
              <a:defRPr sz="1200"/>
            </a:lvl2pPr>
            <a:lvl3pPr marL="832707" indent="0">
              <a:buNone/>
              <a:defRPr sz="1000"/>
            </a:lvl3pPr>
            <a:lvl4pPr marL="1249036" indent="0">
              <a:buNone/>
              <a:defRPr sz="900"/>
            </a:lvl4pPr>
            <a:lvl5pPr marL="1665366" indent="0">
              <a:buNone/>
              <a:defRPr sz="900"/>
            </a:lvl5pPr>
            <a:lvl6pPr marL="2081697" indent="0">
              <a:buNone/>
              <a:defRPr sz="900"/>
            </a:lvl6pPr>
            <a:lvl7pPr marL="2498054" indent="0">
              <a:buNone/>
              <a:defRPr sz="900"/>
            </a:lvl7pPr>
            <a:lvl8pPr marL="2914374" indent="0">
              <a:buNone/>
              <a:defRPr sz="900"/>
            </a:lvl8pPr>
            <a:lvl9pPr marL="3330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10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83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83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6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9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2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8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5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6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4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65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29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49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658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2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98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152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31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910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20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582" indent="0">
              <a:buNone/>
              <a:defRPr sz="2000" b="1"/>
            </a:lvl2pPr>
            <a:lvl3pPr marL="832965" indent="0">
              <a:buNone/>
              <a:defRPr sz="1800" b="1"/>
            </a:lvl3pPr>
            <a:lvl4pPr marL="1249424" indent="0">
              <a:buNone/>
              <a:defRPr sz="1700" b="1"/>
            </a:lvl4pPr>
            <a:lvl5pPr marL="1665882" indent="0">
              <a:buNone/>
              <a:defRPr sz="1700" b="1"/>
            </a:lvl5pPr>
            <a:lvl6pPr marL="2082345" indent="0">
              <a:buNone/>
              <a:defRPr sz="1700" b="1"/>
            </a:lvl6pPr>
            <a:lvl7pPr marL="2498831" indent="0">
              <a:buNone/>
              <a:defRPr sz="1700" b="1"/>
            </a:lvl7pPr>
            <a:lvl8pPr marL="2915281" indent="0">
              <a:buNone/>
              <a:defRPr sz="1700" b="1"/>
            </a:lvl8pPr>
            <a:lvl9pPr marL="333176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582" indent="0">
              <a:buNone/>
              <a:defRPr sz="2000" b="1"/>
            </a:lvl2pPr>
            <a:lvl3pPr marL="832965" indent="0">
              <a:buNone/>
              <a:defRPr sz="1800" b="1"/>
            </a:lvl3pPr>
            <a:lvl4pPr marL="1249424" indent="0">
              <a:buNone/>
              <a:defRPr sz="1700" b="1"/>
            </a:lvl4pPr>
            <a:lvl5pPr marL="1665882" indent="0">
              <a:buNone/>
              <a:defRPr sz="1700" b="1"/>
            </a:lvl5pPr>
            <a:lvl6pPr marL="2082345" indent="0">
              <a:buNone/>
              <a:defRPr sz="1700" b="1"/>
            </a:lvl6pPr>
            <a:lvl7pPr marL="2498831" indent="0">
              <a:buNone/>
              <a:defRPr sz="1700" b="1"/>
            </a:lvl7pPr>
            <a:lvl8pPr marL="2915281" indent="0">
              <a:buNone/>
              <a:defRPr sz="1700" b="1"/>
            </a:lvl8pPr>
            <a:lvl9pPr marL="333176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1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9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4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6582" indent="0">
              <a:buNone/>
              <a:defRPr sz="1200"/>
            </a:lvl2pPr>
            <a:lvl3pPr marL="832965" indent="0">
              <a:buNone/>
              <a:defRPr sz="1000"/>
            </a:lvl3pPr>
            <a:lvl4pPr marL="1249424" indent="0">
              <a:buNone/>
              <a:defRPr sz="900"/>
            </a:lvl4pPr>
            <a:lvl5pPr marL="1665882" indent="0">
              <a:buNone/>
              <a:defRPr sz="900"/>
            </a:lvl5pPr>
            <a:lvl6pPr marL="2082345" indent="0">
              <a:buNone/>
              <a:defRPr sz="900"/>
            </a:lvl6pPr>
            <a:lvl7pPr marL="2498831" indent="0">
              <a:buNone/>
              <a:defRPr sz="900"/>
            </a:lvl7pPr>
            <a:lvl8pPr marL="2915281" indent="0">
              <a:buNone/>
              <a:defRPr sz="900"/>
            </a:lvl8pPr>
            <a:lvl9pPr marL="33317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2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6582" indent="0">
              <a:buNone/>
              <a:defRPr sz="2800"/>
            </a:lvl2pPr>
            <a:lvl3pPr marL="832965" indent="0">
              <a:buNone/>
              <a:defRPr sz="2400"/>
            </a:lvl3pPr>
            <a:lvl4pPr marL="1249424" indent="0">
              <a:buNone/>
              <a:defRPr sz="2000"/>
            </a:lvl4pPr>
            <a:lvl5pPr marL="1665882" indent="0">
              <a:buNone/>
              <a:defRPr sz="2000"/>
            </a:lvl5pPr>
            <a:lvl6pPr marL="2082345" indent="0">
              <a:buNone/>
              <a:defRPr sz="2000"/>
            </a:lvl6pPr>
            <a:lvl7pPr marL="2498831" indent="0">
              <a:buNone/>
              <a:defRPr sz="2000"/>
            </a:lvl7pPr>
            <a:lvl8pPr marL="2915281" indent="0">
              <a:buNone/>
              <a:defRPr sz="2000"/>
            </a:lvl8pPr>
            <a:lvl9pPr marL="333176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6582" indent="0">
              <a:buNone/>
              <a:defRPr sz="1200"/>
            </a:lvl2pPr>
            <a:lvl3pPr marL="832965" indent="0">
              <a:buNone/>
              <a:defRPr sz="1000"/>
            </a:lvl3pPr>
            <a:lvl4pPr marL="1249424" indent="0">
              <a:buNone/>
              <a:defRPr sz="900"/>
            </a:lvl4pPr>
            <a:lvl5pPr marL="1665882" indent="0">
              <a:buNone/>
              <a:defRPr sz="900"/>
            </a:lvl5pPr>
            <a:lvl6pPr marL="2082345" indent="0">
              <a:buNone/>
              <a:defRPr sz="900"/>
            </a:lvl6pPr>
            <a:lvl7pPr marL="2498831" indent="0">
              <a:buNone/>
              <a:defRPr sz="900"/>
            </a:lvl7pPr>
            <a:lvl8pPr marL="2915281" indent="0">
              <a:buNone/>
              <a:defRPr sz="900"/>
            </a:lvl8pPr>
            <a:lvl9pPr marL="33317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12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4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80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80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8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5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3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7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06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80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58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3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1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9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07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25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43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1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3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69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003" indent="0">
              <a:buNone/>
              <a:defRPr sz="2000" b="1"/>
            </a:lvl2pPr>
            <a:lvl3pPr marL="835807" indent="0">
              <a:buNone/>
              <a:defRPr sz="1800" b="1"/>
            </a:lvl3pPr>
            <a:lvl4pPr marL="1253690" indent="0">
              <a:buNone/>
              <a:defRPr sz="1700" b="1"/>
            </a:lvl4pPr>
            <a:lvl5pPr marL="1671585" indent="0">
              <a:buNone/>
              <a:defRPr sz="1700" b="1"/>
            </a:lvl5pPr>
            <a:lvl6pPr marL="2089478" indent="0">
              <a:buNone/>
              <a:defRPr sz="1700" b="1"/>
            </a:lvl6pPr>
            <a:lvl7pPr marL="2507389" indent="0">
              <a:buNone/>
              <a:defRPr sz="1700" b="1"/>
            </a:lvl7pPr>
            <a:lvl8pPr marL="2925266" indent="0">
              <a:buNone/>
              <a:defRPr sz="1700" b="1"/>
            </a:lvl8pPr>
            <a:lvl9pPr marL="3343179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003" indent="0">
              <a:buNone/>
              <a:defRPr sz="2000" b="1"/>
            </a:lvl2pPr>
            <a:lvl3pPr marL="835807" indent="0">
              <a:buNone/>
              <a:defRPr sz="1800" b="1"/>
            </a:lvl3pPr>
            <a:lvl4pPr marL="1253690" indent="0">
              <a:buNone/>
              <a:defRPr sz="1700" b="1"/>
            </a:lvl4pPr>
            <a:lvl5pPr marL="1671585" indent="0">
              <a:buNone/>
              <a:defRPr sz="1700" b="1"/>
            </a:lvl5pPr>
            <a:lvl6pPr marL="2089478" indent="0">
              <a:buNone/>
              <a:defRPr sz="1700" b="1"/>
            </a:lvl6pPr>
            <a:lvl7pPr marL="2507389" indent="0">
              <a:buNone/>
              <a:defRPr sz="1700" b="1"/>
            </a:lvl7pPr>
            <a:lvl8pPr marL="2925266" indent="0">
              <a:buNone/>
              <a:defRPr sz="1700" b="1"/>
            </a:lvl8pPr>
            <a:lvl9pPr marL="3343179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66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179" indent="0">
              <a:buNone/>
              <a:defRPr sz="2000" b="1"/>
            </a:lvl2pPr>
            <a:lvl3pPr marL="876330" indent="0">
              <a:buNone/>
              <a:defRPr sz="1800" b="1"/>
            </a:lvl3pPr>
            <a:lvl4pPr marL="1314515" indent="0">
              <a:buNone/>
              <a:defRPr sz="1700" b="1"/>
            </a:lvl4pPr>
            <a:lvl5pPr marL="1752690" indent="0">
              <a:buNone/>
              <a:defRPr sz="1700" b="1"/>
            </a:lvl5pPr>
            <a:lvl6pPr marL="2190852" indent="0">
              <a:buNone/>
              <a:defRPr sz="1700" b="1"/>
            </a:lvl6pPr>
            <a:lvl7pPr marL="2629041" indent="0">
              <a:buNone/>
              <a:defRPr sz="1700" b="1"/>
            </a:lvl7pPr>
            <a:lvl8pPr marL="3067200" indent="0">
              <a:buNone/>
              <a:defRPr sz="1700" b="1"/>
            </a:lvl8pPr>
            <a:lvl9pPr marL="350538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179" indent="0">
              <a:buNone/>
              <a:defRPr sz="2000" b="1"/>
            </a:lvl2pPr>
            <a:lvl3pPr marL="876330" indent="0">
              <a:buNone/>
              <a:defRPr sz="1800" b="1"/>
            </a:lvl3pPr>
            <a:lvl4pPr marL="1314515" indent="0">
              <a:buNone/>
              <a:defRPr sz="1700" b="1"/>
            </a:lvl4pPr>
            <a:lvl5pPr marL="1752690" indent="0">
              <a:buNone/>
              <a:defRPr sz="1700" b="1"/>
            </a:lvl5pPr>
            <a:lvl6pPr marL="2190852" indent="0">
              <a:buNone/>
              <a:defRPr sz="1700" b="1"/>
            </a:lvl6pPr>
            <a:lvl7pPr marL="2629041" indent="0">
              <a:buNone/>
              <a:defRPr sz="1700" b="1"/>
            </a:lvl7pPr>
            <a:lvl8pPr marL="3067200" indent="0">
              <a:buNone/>
              <a:defRPr sz="1700" b="1"/>
            </a:lvl8pPr>
            <a:lvl9pPr marL="350538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2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06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8003" indent="0">
              <a:buNone/>
              <a:defRPr sz="1200"/>
            </a:lvl2pPr>
            <a:lvl3pPr marL="835807" indent="0">
              <a:buNone/>
              <a:defRPr sz="1000"/>
            </a:lvl3pPr>
            <a:lvl4pPr marL="1253690" indent="0">
              <a:buNone/>
              <a:defRPr sz="900"/>
            </a:lvl4pPr>
            <a:lvl5pPr marL="1671585" indent="0">
              <a:buNone/>
              <a:defRPr sz="900"/>
            </a:lvl5pPr>
            <a:lvl6pPr marL="2089478" indent="0">
              <a:buNone/>
              <a:defRPr sz="900"/>
            </a:lvl6pPr>
            <a:lvl7pPr marL="2507389" indent="0">
              <a:buNone/>
              <a:defRPr sz="900"/>
            </a:lvl7pPr>
            <a:lvl8pPr marL="2925266" indent="0">
              <a:buNone/>
              <a:defRPr sz="900"/>
            </a:lvl8pPr>
            <a:lvl9pPr marL="33431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02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8003" indent="0">
              <a:buNone/>
              <a:defRPr sz="2800"/>
            </a:lvl2pPr>
            <a:lvl3pPr marL="835807" indent="0">
              <a:buNone/>
              <a:defRPr sz="2400"/>
            </a:lvl3pPr>
            <a:lvl4pPr marL="1253690" indent="0">
              <a:buNone/>
              <a:defRPr sz="2000"/>
            </a:lvl4pPr>
            <a:lvl5pPr marL="1671585" indent="0">
              <a:buNone/>
              <a:defRPr sz="2000"/>
            </a:lvl5pPr>
            <a:lvl6pPr marL="2089478" indent="0">
              <a:buNone/>
              <a:defRPr sz="2000"/>
            </a:lvl6pPr>
            <a:lvl7pPr marL="2507389" indent="0">
              <a:buNone/>
              <a:defRPr sz="2000"/>
            </a:lvl7pPr>
            <a:lvl8pPr marL="2925266" indent="0">
              <a:buNone/>
              <a:defRPr sz="2000"/>
            </a:lvl8pPr>
            <a:lvl9pPr marL="33431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8003" indent="0">
              <a:buNone/>
              <a:defRPr sz="1200"/>
            </a:lvl2pPr>
            <a:lvl3pPr marL="835807" indent="0">
              <a:buNone/>
              <a:defRPr sz="1000"/>
            </a:lvl3pPr>
            <a:lvl4pPr marL="1253690" indent="0">
              <a:buNone/>
              <a:defRPr sz="900"/>
            </a:lvl4pPr>
            <a:lvl5pPr marL="1671585" indent="0">
              <a:buNone/>
              <a:defRPr sz="900"/>
            </a:lvl5pPr>
            <a:lvl6pPr marL="2089478" indent="0">
              <a:buNone/>
              <a:defRPr sz="900"/>
            </a:lvl6pPr>
            <a:lvl7pPr marL="2507389" indent="0">
              <a:buNone/>
              <a:defRPr sz="900"/>
            </a:lvl7pPr>
            <a:lvl8pPr marL="2925266" indent="0">
              <a:buNone/>
              <a:defRPr sz="900"/>
            </a:lvl8pPr>
            <a:lvl9pPr marL="33431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221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43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43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6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67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9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856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7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7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964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15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34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54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2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6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3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381" indent="0">
              <a:buNone/>
              <a:defRPr sz="2000" b="1"/>
            </a:lvl2pPr>
            <a:lvl3pPr marL="838566" indent="0">
              <a:buNone/>
              <a:defRPr sz="1800" b="1"/>
            </a:lvl3pPr>
            <a:lvl4pPr marL="1257855" indent="0">
              <a:buNone/>
              <a:defRPr sz="1700" b="1"/>
            </a:lvl4pPr>
            <a:lvl5pPr marL="1677137" indent="0">
              <a:buNone/>
              <a:defRPr sz="1700" b="1"/>
            </a:lvl5pPr>
            <a:lvl6pPr marL="2096419" indent="0">
              <a:buNone/>
              <a:defRPr sz="1700" b="1"/>
            </a:lvl6pPr>
            <a:lvl7pPr marL="2515719" indent="0">
              <a:buNone/>
              <a:defRPr sz="1700" b="1"/>
            </a:lvl7pPr>
            <a:lvl8pPr marL="2934986" indent="0">
              <a:buNone/>
              <a:defRPr sz="1700" b="1"/>
            </a:lvl8pPr>
            <a:lvl9pPr marL="335428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381" indent="0">
              <a:buNone/>
              <a:defRPr sz="2000" b="1"/>
            </a:lvl2pPr>
            <a:lvl3pPr marL="838566" indent="0">
              <a:buNone/>
              <a:defRPr sz="1800" b="1"/>
            </a:lvl3pPr>
            <a:lvl4pPr marL="1257855" indent="0">
              <a:buNone/>
              <a:defRPr sz="1700" b="1"/>
            </a:lvl4pPr>
            <a:lvl5pPr marL="1677137" indent="0">
              <a:buNone/>
              <a:defRPr sz="1700" b="1"/>
            </a:lvl5pPr>
            <a:lvl6pPr marL="2096419" indent="0">
              <a:buNone/>
              <a:defRPr sz="1700" b="1"/>
            </a:lvl6pPr>
            <a:lvl7pPr marL="2515719" indent="0">
              <a:buNone/>
              <a:defRPr sz="1700" b="1"/>
            </a:lvl7pPr>
            <a:lvl8pPr marL="2934986" indent="0">
              <a:buNone/>
              <a:defRPr sz="1700" b="1"/>
            </a:lvl8pPr>
            <a:lvl9pPr marL="335428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6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07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9381" indent="0">
              <a:buNone/>
              <a:defRPr sz="1200"/>
            </a:lvl2pPr>
            <a:lvl3pPr marL="838566" indent="0">
              <a:buNone/>
              <a:defRPr sz="1000"/>
            </a:lvl3pPr>
            <a:lvl4pPr marL="1257855" indent="0">
              <a:buNone/>
              <a:defRPr sz="900"/>
            </a:lvl4pPr>
            <a:lvl5pPr marL="1677137" indent="0">
              <a:buNone/>
              <a:defRPr sz="900"/>
            </a:lvl5pPr>
            <a:lvl6pPr marL="2096419" indent="0">
              <a:buNone/>
              <a:defRPr sz="900"/>
            </a:lvl6pPr>
            <a:lvl7pPr marL="2515719" indent="0">
              <a:buNone/>
              <a:defRPr sz="900"/>
            </a:lvl7pPr>
            <a:lvl8pPr marL="2934986" indent="0">
              <a:buNone/>
              <a:defRPr sz="900"/>
            </a:lvl8pPr>
            <a:lvl9pPr marL="335428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99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9381" indent="0">
              <a:buNone/>
              <a:defRPr sz="2800"/>
            </a:lvl2pPr>
            <a:lvl3pPr marL="838566" indent="0">
              <a:buNone/>
              <a:defRPr sz="2400"/>
            </a:lvl3pPr>
            <a:lvl4pPr marL="1257855" indent="0">
              <a:buNone/>
              <a:defRPr sz="2000"/>
            </a:lvl4pPr>
            <a:lvl5pPr marL="1677137" indent="0">
              <a:buNone/>
              <a:defRPr sz="2000"/>
            </a:lvl5pPr>
            <a:lvl6pPr marL="2096419" indent="0">
              <a:buNone/>
              <a:defRPr sz="2000"/>
            </a:lvl6pPr>
            <a:lvl7pPr marL="2515719" indent="0">
              <a:buNone/>
              <a:defRPr sz="2000"/>
            </a:lvl7pPr>
            <a:lvl8pPr marL="2934986" indent="0">
              <a:buNone/>
              <a:defRPr sz="2000"/>
            </a:lvl8pPr>
            <a:lvl9pPr marL="335428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9381" indent="0">
              <a:buNone/>
              <a:defRPr sz="1200"/>
            </a:lvl2pPr>
            <a:lvl3pPr marL="838566" indent="0">
              <a:buNone/>
              <a:defRPr sz="1000"/>
            </a:lvl3pPr>
            <a:lvl4pPr marL="1257855" indent="0">
              <a:buNone/>
              <a:defRPr sz="900"/>
            </a:lvl4pPr>
            <a:lvl5pPr marL="1677137" indent="0">
              <a:buNone/>
              <a:defRPr sz="900"/>
            </a:lvl5pPr>
            <a:lvl6pPr marL="2096419" indent="0">
              <a:buNone/>
              <a:defRPr sz="900"/>
            </a:lvl6pPr>
            <a:lvl7pPr marL="2515719" indent="0">
              <a:buNone/>
              <a:defRPr sz="900"/>
            </a:lvl7pPr>
            <a:lvl8pPr marL="2934986" indent="0">
              <a:buNone/>
              <a:defRPr sz="900"/>
            </a:lvl8pPr>
            <a:lvl9pPr marL="335428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53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0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0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0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7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3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0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1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7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5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2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0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7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05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23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40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077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7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7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7701" indent="0">
              <a:buNone/>
              <a:defRPr sz="2000" b="1"/>
            </a:lvl2pPr>
            <a:lvl3pPr marL="835204" indent="0">
              <a:buNone/>
              <a:defRPr sz="1800" b="1"/>
            </a:lvl3pPr>
            <a:lvl4pPr marL="1252782" indent="0">
              <a:buNone/>
              <a:defRPr sz="1700" b="1"/>
            </a:lvl4pPr>
            <a:lvl5pPr marL="1670374" indent="0">
              <a:buNone/>
              <a:defRPr sz="1700" b="1"/>
            </a:lvl5pPr>
            <a:lvl6pPr marL="2087965" indent="0">
              <a:buNone/>
              <a:defRPr sz="1700" b="1"/>
            </a:lvl6pPr>
            <a:lvl7pPr marL="2505571" indent="0">
              <a:buNone/>
              <a:defRPr sz="1700" b="1"/>
            </a:lvl7pPr>
            <a:lvl8pPr marL="2923144" indent="0">
              <a:buNone/>
              <a:defRPr sz="1700" b="1"/>
            </a:lvl8pPr>
            <a:lvl9pPr marL="334075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7701" indent="0">
              <a:buNone/>
              <a:defRPr sz="2000" b="1"/>
            </a:lvl2pPr>
            <a:lvl3pPr marL="835204" indent="0">
              <a:buNone/>
              <a:defRPr sz="1800" b="1"/>
            </a:lvl3pPr>
            <a:lvl4pPr marL="1252782" indent="0">
              <a:buNone/>
              <a:defRPr sz="1700" b="1"/>
            </a:lvl4pPr>
            <a:lvl5pPr marL="1670374" indent="0">
              <a:buNone/>
              <a:defRPr sz="1700" b="1"/>
            </a:lvl5pPr>
            <a:lvl6pPr marL="2087965" indent="0">
              <a:buNone/>
              <a:defRPr sz="1700" b="1"/>
            </a:lvl6pPr>
            <a:lvl7pPr marL="2505571" indent="0">
              <a:buNone/>
              <a:defRPr sz="1700" b="1"/>
            </a:lvl7pPr>
            <a:lvl8pPr marL="2923144" indent="0">
              <a:buNone/>
              <a:defRPr sz="1700" b="1"/>
            </a:lvl8pPr>
            <a:lvl9pPr marL="334075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5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14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7701" indent="0">
              <a:buNone/>
              <a:defRPr sz="1200"/>
            </a:lvl2pPr>
            <a:lvl3pPr marL="835204" indent="0">
              <a:buNone/>
              <a:defRPr sz="1000"/>
            </a:lvl3pPr>
            <a:lvl4pPr marL="1252782" indent="0">
              <a:buNone/>
              <a:defRPr sz="900"/>
            </a:lvl4pPr>
            <a:lvl5pPr marL="1670374" indent="0">
              <a:buNone/>
              <a:defRPr sz="900"/>
            </a:lvl5pPr>
            <a:lvl6pPr marL="2087965" indent="0">
              <a:buNone/>
              <a:defRPr sz="900"/>
            </a:lvl6pPr>
            <a:lvl7pPr marL="2505571" indent="0">
              <a:buNone/>
              <a:defRPr sz="900"/>
            </a:lvl7pPr>
            <a:lvl8pPr marL="2923144" indent="0">
              <a:buNone/>
              <a:defRPr sz="900"/>
            </a:lvl8pPr>
            <a:lvl9pPr marL="334075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0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7701" indent="0">
              <a:buNone/>
              <a:defRPr sz="2800"/>
            </a:lvl2pPr>
            <a:lvl3pPr marL="835204" indent="0">
              <a:buNone/>
              <a:defRPr sz="2400"/>
            </a:lvl3pPr>
            <a:lvl4pPr marL="1252782" indent="0">
              <a:buNone/>
              <a:defRPr sz="2000"/>
            </a:lvl4pPr>
            <a:lvl5pPr marL="1670374" indent="0">
              <a:buNone/>
              <a:defRPr sz="2000"/>
            </a:lvl5pPr>
            <a:lvl6pPr marL="2087965" indent="0">
              <a:buNone/>
              <a:defRPr sz="2000"/>
            </a:lvl6pPr>
            <a:lvl7pPr marL="2505571" indent="0">
              <a:buNone/>
              <a:defRPr sz="2000"/>
            </a:lvl7pPr>
            <a:lvl8pPr marL="2923144" indent="0">
              <a:buNone/>
              <a:defRPr sz="2000"/>
            </a:lvl8pPr>
            <a:lvl9pPr marL="334075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7701" indent="0">
              <a:buNone/>
              <a:defRPr sz="1200"/>
            </a:lvl2pPr>
            <a:lvl3pPr marL="835204" indent="0">
              <a:buNone/>
              <a:defRPr sz="1000"/>
            </a:lvl3pPr>
            <a:lvl4pPr marL="1252782" indent="0">
              <a:buNone/>
              <a:defRPr sz="900"/>
            </a:lvl4pPr>
            <a:lvl5pPr marL="1670374" indent="0">
              <a:buNone/>
              <a:defRPr sz="900"/>
            </a:lvl5pPr>
            <a:lvl6pPr marL="2087965" indent="0">
              <a:buNone/>
              <a:defRPr sz="900"/>
            </a:lvl6pPr>
            <a:lvl7pPr marL="2505571" indent="0">
              <a:buNone/>
              <a:defRPr sz="900"/>
            </a:lvl7pPr>
            <a:lvl8pPr marL="2923144" indent="0">
              <a:buNone/>
              <a:defRPr sz="900"/>
            </a:lvl8pPr>
            <a:lvl9pPr marL="334075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94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7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5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5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6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4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2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0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8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4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60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8179" indent="0">
              <a:buNone/>
              <a:defRPr sz="1200"/>
            </a:lvl2pPr>
            <a:lvl3pPr marL="876330" indent="0">
              <a:buNone/>
              <a:defRPr sz="1000"/>
            </a:lvl3pPr>
            <a:lvl4pPr marL="1314515" indent="0">
              <a:buNone/>
              <a:defRPr sz="900"/>
            </a:lvl4pPr>
            <a:lvl5pPr marL="1752690" indent="0">
              <a:buNone/>
              <a:defRPr sz="900"/>
            </a:lvl5pPr>
            <a:lvl6pPr marL="2190852" indent="0">
              <a:buNone/>
              <a:defRPr sz="900"/>
            </a:lvl6pPr>
            <a:lvl7pPr marL="2629041" indent="0">
              <a:buNone/>
              <a:defRPr sz="900"/>
            </a:lvl7pPr>
            <a:lvl8pPr marL="3067200" indent="0">
              <a:buNone/>
              <a:defRPr sz="900"/>
            </a:lvl8pPr>
            <a:lvl9pPr marL="35053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59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0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8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62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43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2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90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08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26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449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9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6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6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218" indent="0">
              <a:buNone/>
              <a:defRPr sz="2000" b="1"/>
            </a:lvl2pPr>
            <a:lvl3pPr marL="836238" indent="0">
              <a:buNone/>
              <a:defRPr sz="1800" b="1"/>
            </a:lvl3pPr>
            <a:lvl4pPr marL="1254340" indent="0">
              <a:buNone/>
              <a:defRPr sz="1700" b="1"/>
            </a:lvl4pPr>
            <a:lvl5pPr marL="1672453" indent="0">
              <a:buNone/>
              <a:defRPr sz="1700" b="1"/>
            </a:lvl5pPr>
            <a:lvl6pPr marL="2090562" indent="0">
              <a:buNone/>
              <a:defRPr sz="1700" b="1"/>
            </a:lvl6pPr>
            <a:lvl7pPr marL="2508688" indent="0">
              <a:buNone/>
              <a:defRPr sz="1700" b="1"/>
            </a:lvl7pPr>
            <a:lvl8pPr marL="2926783" indent="0">
              <a:buNone/>
              <a:defRPr sz="1700" b="1"/>
            </a:lvl8pPr>
            <a:lvl9pPr marL="334491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218" indent="0">
              <a:buNone/>
              <a:defRPr sz="2000" b="1"/>
            </a:lvl2pPr>
            <a:lvl3pPr marL="836238" indent="0">
              <a:buNone/>
              <a:defRPr sz="1800" b="1"/>
            </a:lvl3pPr>
            <a:lvl4pPr marL="1254340" indent="0">
              <a:buNone/>
              <a:defRPr sz="1700" b="1"/>
            </a:lvl4pPr>
            <a:lvl5pPr marL="1672453" indent="0">
              <a:buNone/>
              <a:defRPr sz="1700" b="1"/>
            </a:lvl5pPr>
            <a:lvl6pPr marL="2090562" indent="0">
              <a:buNone/>
              <a:defRPr sz="1700" b="1"/>
            </a:lvl6pPr>
            <a:lvl7pPr marL="2508688" indent="0">
              <a:buNone/>
              <a:defRPr sz="1700" b="1"/>
            </a:lvl7pPr>
            <a:lvl8pPr marL="2926783" indent="0">
              <a:buNone/>
              <a:defRPr sz="1700" b="1"/>
            </a:lvl8pPr>
            <a:lvl9pPr marL="334491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0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8218" indent="0">
              <a:buNone/>
              <a:defRPr sz="1200"/>
            </a:lvl2pPr>
            <a:lvl3pPr marL="836238" indent="0">
              <a:buNone/>
              <a:defRPr sz="1000"/>
            </a:lvl3pPr>
            <a:lvl4pPr marL="1254340" indent="0">
              <a:buNone/>
              <a:defRPr sz="900"/>
            </a:lvl4pPr>
            <a:lvl5pPr marL="1672453" indent="0">
              <a:buNone/>
              <a:defRPr sz="900"/>
            </a:lvl5pPr>
            <a:lvl6pPr marL="2090562" indent="0">
              <a:buNone/>
              <a:defRPr sz="900"/>
            </a:lvl6pPr>
            <a:lvl7pPr marL="2508688" indent="0">
              <a:buNone/>
              <a:defRPr sz="900"/>
            </a:lvl7pPr>
            <a:lvl8pPr marL="2926783" indent="0">
              <a:buNone/>
              <a:defRPr sz="900"/>
            </a:lvl8pPr>
            <a:lvl9pPr marL="334491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70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8218" indent="0">
              <a:buNone/>
              <a:defRPr sz="2800"/>
            </a:lvl2pPr>
            <a:lvl3pPr marL="836238" indent="0">
              <a:buNone/>
              <a:defRPr sz="2400"/>
            </a:lvl3pPr>
            <a:lvl4pPr marL="1254340" indent="0">
              <a:buNone/>
              <a:defRPr sz="2000"/>
            </a:lvl4pPr>
            <a:lvl5pPr marL="1672453" indent="0">
              <a:buNone/>
              <a:defRPr sz="2000"/>
            </a:lvl5pPr>
            <a:lvl6pPr marL="2090562" indent="0">
              <a:buNone/>
              <a:defRPr sz="2000"/>
            </a:lvl6pPr>
            <a:lvl7pPr marL="2508688" indent="0">
              <a:buNone/>
              <a:defRPr sz="2000"/>
            </a:lvl7pPr>
            <a:lvl8pPr marL="2926783" indent="0">
              <a:buNone/>
              <a:defRPr sz="2000"/>
            </a:lvl8pPr>
            <a:lvl9pPr marL="334491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8218" indent="0">
              <a:buNone/>
              <a:defRPr sz="1200"/>
            </a:lvl2pPr>
            <a:lvl3pPr marL="836238" indent="0">
              <a:buNone/>
              <a:defRPr sz="1000"/>
            </a:lvl3pPr>
            <a:lvl4pPr marL="1254340" indent="0">
              <a:buNone/>
              <a:defRPr sz="900"/>
            </a:lvl4pPr>
            <a:lvl5pPr marL="1672453" indent="0">
              <a:buNone/>
              <a:defRPr sz="900"/>
            </a:lvl5pPr>
            <a:lvl6pPr marL="2090562" indent="0">
              <a:buNone/>
              <a:defRPr sz="900"/>
            </a:lvl6pPr>
            <a:lvl7pPr marL="2508688" indent="0">
              <a:buNone/>
              <a:defRPr sz="900"/>
            </a:lvl7pPr>
            <a:lvl8pPr marL="2926783" indent="0">
              <a:buNone/>
              <a:defRPr sz="900"/>
            </a:lvl8pPr>
            <a:lvl9pPr marL="334491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91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7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3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3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2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8179" indent="0">
              <a:buNone/>
              <a:defRPr sz="2800"/>
            </a:lvl2pPr>
            <a:lvl3pPr marL="876330" indent="0">
              <a:buNone/>
              <a:defRPr sz="2400"/>
            </a:lvl3pPr>
            <a:lvl4pPr marL="1314515" indent="0">
              <a:buNone/>
              <a:defRPr sz="2000"/>
            </a:lvl4pPr>
            <a:lvl5pPr marL="1752690" indent="0">
              <a:buNone/>
              <a:defRPr sz="2000"/>
            </a:lvl5pPr>
            <a:lvl6pPr marL="2190852" indent="0">
              <a:buNone/>
              <a:defRPr sz="2000"/>
            </a:lvl6pPr>
            <a:lvl7pPr marL="2629041" indent="0">
              <a:buNone/>
              <a:defRPr sz="2000"/>
            </a:lvl7pPr>
            <a:lvl8pPr marL="3067200" indent="0">
              <a:buNone/>
              <a:defRPr sz="2000"/>
            </a:lvl8pPr>
            <a:lvl9pPr marL="350538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8179" indent="0">
              <a:buNone/>
              <a:defRPr sz="1200"/>
            </a:lvl2pPr>
            <a:lvl3pPr marL="876330" indent="0">
              <a:buNone/>
              <a:defRPr sz="1000"/>
            </a:lvl3pPr>
            <a:lvl4pPr marL="1314515" indent="0">
              <a:buNone/>
              <a:defRPr sz="900"/>
            </a:lvl4pPr>
            <a:lvl5pPr marL="1752690" indent="0">
              <a:buNone/>
              <a:defRPr sz="900"/>
            </a:lvl5pPr>
            <a:lvl6pPr marL="2190852" indent="0">
              <a:buNone/>
              <a:defRPr sz="900"/>
            </a:lvl6pPr>
            <a:lvl7pPr marL="2629041" indent="0">
              <a:buNone/>
              <a:defRPr sz="900"/>
            </a:lvl7pPr>
            <a:lvl8pPr marL="3067200" indent="0">
              <a:buNone/>
              <a:defRPr sz="900"/>
            </a:lvl8pPr>
            <a:lvl9pPr marL="35053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50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63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07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413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6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82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03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2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44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65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284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09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0758" indent="0">
              <a:buNone/>
              <a:defRPr sz="2000" b="1"/>
            </a:lvl2pPr>
            <a:lvl3pPr marL="841354" indent="0">
              <a:buNone/>
              <a:defRPr sz="1800" b="1"/>
            </a:lvl3pPr>
            <a:lvl4pPr marL="1262029" indent="0">
              <a:buNone/>
              <a:defRPr sz="1700" b="1"/>
            </a:lvl4pPr>
            <a:lvl5pPr marL="1682709" indent="0">
              <a:buNone/>
              <a:defRPr sz="1700" b="1"/>
            </a:lvl5pPr>
            <a:lvl6pPr marL="2103386" indent="0">
              <a:buNone/>
              <a:defRPr sz="1700" b="1"/>
            </a:lvl6pPr>
            <a:lvl7pPr marL="2524079" indent="0">
              <a:buNone/>
              <a:defRPr sz="1700" b="1"/>
            </a:lvl7pPr>
            <a:lvl8pPr marL="2944738" indent="0">
              <a:buNone/>
              <a:defRPr sz="1700" b="1"/>
            </a:lvl8pPr>
            <a:lvl9pPr marL="33654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0758" indent="0">
              <a:buNone/>
              <a:defRPr sz="2000" b="1"/>
            </a:lvl2pPr>
            <a:lvl3pPr marL="841354" indent="0">
              <a:buNone/>
              <a:defRPr sz="1800" b="1"/>
            </a:lvl3pPr>
            <a:lvl4pPr marL="1262029" indent="0">
              <a:buNone/>
              <a:defRPr sz="1700" b="1"/>
            </a:lvl4pPr>
            <a:lvl5pPr marL="1682709" indent="0">
              <a:buNone/>
              <a:defRPr sz="1700" b="1"/>
            </a:lvl5pPr>
            <a:lvl6pPr marL="2103386" indent="0">
              <a:buNone/>
              <a:defRPr sz="1700" b="1"/>
            </a:lvl6pPr>
            <a:lvl7pPr marL="2524079" indent="0">
              <a:buNone/>
              <a:defRPr sz="1700" b="1"/>
            </a:lvl7pPr>
            <a:lvl8pPr marL="2944738" indent="0">
              <a:buNone/>
              <a:defRPr sz="1700" b="1"/>
            </a:lvl8pPr>
            <a:lvl9pPr marL="33654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1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7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035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0758" indent="0">
              <a:buNone/>
              <a:defRPr sz="1200"/>
            </a:lvl2pPr>
            <a:lvl3pPr marL="841354" indent="0">
              <a:buNone/>
              <a:defRPr sz="1000"/>
            </a:lvl3pPr>
            <a:lvl4pPr marL="1262029" indent="0">
              <a:buNone/>
              <a:defRPr sz="900"/>
            </a:lvl4pPr>
            <a:lvl5pPr marL="1682709" indent="0">
              <a:buNone/>
              <a:defRPr sz="900"/>
            </a:lvl5pPr>
            <a:lvl6pPr marL="2103386" indent="0">
              <a:buNone/>
              <a:defRPr sz="900"/>
            </a:lvl6pPr>
            <a:lvl7pPr marL="2524079" indent="0">
              <a:buNone/>
              <a:defRPr sz="900"/>
            </a:lvl7pPr>
            <a:lvl8pPr marL="2944738" indent="0">
              <a:buNone/>
              <a:defRPr sz="900"/>
            </a:lvl8pPr>
            <a:lvl9pPr marL="33654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270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0758" indent="0">
              <a:buNone/>
              <a:defRPr sz="2800"/>
            </a:lvl2pPr>
            <a:lvl3pPr marL="841354" indent="0">
              <a:buNone/>
              <a:defRPr sz="2400"/>
            </a:lvl3pPr>
            <a:lvl4pPr marL="1262029" indent="0">
              <a:buNone/>
              <a:defRPr sz="2000"/>
            </a:lvl4pPr>
            <a:lvl5pPr marL="1682709" indent="0">
              <a:buNone/>
              <a:defRPr sz="2000"/>
            </a:lvl5pPr>
            <a:lvl6pPr marL="2103386" indent="0">
              <a:buNone/>
              <a:defRPr sz="2000"/>
            </a:lvl6pPr>
            <a:lvl7pPr marL="2524079" indent="0">
              <a:buNone/>
              <a:defRPr sz="2000"/>
            </a:lvl7pPr>
            <a:lvl8pPr marL="2944738" indent="0">
              <a:buNone/>
              <a:defRPr sz="2000"/>
            </a:lvl8pPr>
            <a:lvl9pPr marL="336543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0758" indent="0">
              <a:buNone/>
              <a:defRPr sz="1200"/>
            </a:lvl2pPr>
            <a:lvl3pPr marL="841354" indent="0">
              <a:buNone/>
              <a:defRPr sz="1000"/>
            </a:lvl3pPr>
            <a:lvl4pPr marL="1262029" indent="0">
              <a:buNone/>
              <a:defRPr sz="900"/>
            </a:lvl4pPr>
            <a:lvl5pPr marL="1682709" indent="0">
              <a:buNone/>
              <a:defRPr sz="900"/>
            </a:lvl5pPr>
            <a:lvl6pPr marL="2103386" indent="0">
              <a:buNone/>
              <a:defRPr sz="900"/>
            </a:lvl6pPr>
            <a:lvl7pPr marL="2524079" indent="0">
              <a:buNone/>
              <a:defRPr sz="900"/>
            </a:lvl7pPr>
            <a:lvl8pPr marL="2944738" indent="0">
              <a:buNone/>
              <a:defRPr sz="900"/>
            </a:lvl8pPr>
            <a:lvl9pPr marL="33654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62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973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973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3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05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12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46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8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43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12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397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0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36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94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42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507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2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78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25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57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93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05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17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83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9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999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36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1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99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28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96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06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11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953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91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804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6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74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56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75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8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7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53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36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59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0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76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44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23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3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71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565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8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0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174843"/>
            <a:ext cx="8608320" cy="1477328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 smtClean="0">
                <a:solidFill>
                  <a:srgbClr val="000000"/>
                </a:solidFill>
              </a:rPr>
              <a:t>М</a:t>
            </a:r>
            <a:r>
              <a:rPr lang="ru-RU" dirty="0" smtClean="0">
                <a:solidFill>
                  <a:srgbClr val="000000"/>
                </a:solidFill>
              </a:rPr>
              <a:t>УНИЦИПАЛЬНОЕ БЮДЖЕТНОЕ ДОШКОЛЬНОЕ ОБРАЗОВАТЕЛЬНОЕ УЧРЕЖДЕНИЕ №</a:t>
            </a:r>
            <a:r>
              <a:rPr lang="de-DE" dirty="0" smtClean="0">
                <a:solidFill>
                  <a:srgbClr val="000000"/>
                </a:solidFill>
              </a:rPr>
              <a:t>1</a:t>
            </a:r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> «ДЕТСКИЙ САД КОМБИНИРОВАННОГО ВИДА Г.ТОСНО»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1777695"/>
            <a:ext cx="8466184" cy="6955750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sz="40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4000" b="1" dirty="0">
                <a:solidFill>
                  <a:srgbClr val="0000FF"/>
                </a:solidFill>
              </a:rPr>
              <a:t>« </a:t>
            </a:r>
            <a:r>
              <a:rPr lang="ru-RU" sz="4000" b="1" dirty="0" smtClean="0">
                <a:solidFill>
                  <a:srgbClr val="0000FF"/>
                </a:solidFill>
              </a:rPr>
              <a:t>Пр</a:t>
            </a:r>
            <a:r>
              <a:rPr lang="ru-RU" sz="4000" b="1" dirty="0">
                <a:solidFill>
                  <a:srgbClr val="0000FF"/>
                </a:solidFill>
              </a:rPr>
              <a:t>о</a:t>
            </a:r>
            <a:r>
              <a:rPr lang="ru-RU" sz="4000" b="1" dirty="0" smtClean="0">
                <a:solidFill>
                  <a:srgbClr val="0000FF"/>
                </a:solidFill>
              </a:rPr>
              <a:t>фессии</a:t>
            </a:r>
            <a:r>
              <a:rPr lang="ru-RU" sz="4000" b="1" dirty="0">
                <a:solidFill>
                  <a:srgbClr val="0000FF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00FF"/>
                </a:solidFill>
              </a:rPr>
              <a:t>которые нас кормят»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  долгосрочный проект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в рамках образовательной программы</a:t>
            </a:r>
          </a:p>
          <a:p>
            <a:pPr marL="0" indent="0" algn="ctr">
              <a:buNone/>
            </a:pPr>
            <a:r>
              <a:rPr lang="de-DE" sz="2800" b="1" dirty="0">
                <a:solidFill>
                  <a:schemeClr val="tx1"/>
                </a:solidFill>
              </a:rPr>
              <a:t>«</a:t>
            </a:r>
            <a:r>
              <a:rPr lang="ru-RU" sz="2800" b="1" dirty="0">
                <a:solidFill>
                  <a:schemeClr val="tx1"/>
                </a:solidFill>
              </a:rPr>
              <a:t>Ранняя профориентация детей дошкольного возраста</a:t>
            </a:r>
            <a:r>
              <a:rPr lang="de-DE" sz="2800" b="1" dirty="0">
                <a:solidFill>
                  <a:schemeClr val="tx1"/>
                </a:solidFill>
              </a:rPr>
              <a:t>»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marL="0" indent="0" algn="ctr">
              <a:buClr>
                <a:srgbClr val="99284C"/>
              </a:buClr>
              <a:buSzPct val="75000"/>
              <a:buNone/>
            </a:pPr>
            <a:r>
              <a:rPr lang="ru-RU" sz="2000" b="1" dirty="0">
                <a:solidFill>
                  <a:prstClr val="black"/>
                </a:solidFill>
              </a:rPr>
              <a:t>Авторы : Малышева Л.В. , </a:t>
            </a:r>
            <a:r>
              <a:rPr lang="ru-RU" sz="2000" b="1" dirty="0" err="1">
                <a:solidFill>
                  <a:prstClr val="black"/>
                </a:solidFill>
              </a:rPr>
              <a:t>Дуань</a:t>
            </a:r>
            <a:r>
              <a:rPr lang="ru-RU" sz="2000" b="1" dirty="0">
                <a:solidFill>
                  <a:prstClr val="black"/>
                </a:solidFill>
              </a:rPr>
              <a:t> О.В., Колесникова О.Н., Юрченко Л.Н., </a:t>
            </a:r>
            <a:r>
              <a:rPr lang="ru-RU" sz="2000" b="1" dirty="0" err="1">
                <a:solidFill>
                  <a:prstClr val="black"/>
                </a:solidFill>
              </a:rPr>
              <a:t>Буртаева</a:t>
            </a:r>
            <a:r>
              <a:rPr lang="ru-RU" sz="2000" b="1" dirty="0">
                <a:solidFill>
                  <a:prstClr val="black"/>
                </a:solidFill>
              </a:rPr>
              <a:t> Ю.В., Иванцова О.Н.</a:t>
            </a:r>
            <a:endParaRPr lang="de-DE" sz="2000" b="1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2000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540314"/>
            <a:ext cx="8608320" cy="74638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>
                <a:solidFill>
                  <a:srgbClr val="000000"/>
                </a:solidFill>
              </a:rPr>
              <a:t>В ДОУ профессия, которая кормит, конечно – повар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и мы с ребятами пошли на экскурсию – на </a:t>
            </a:r>
            <a:r>
              <a:rPr lang="ru-RU" dirty="0" smtClean="0">
                <a:solidFill>
                  <a:srgbClr val="000000"/>
                </a:solidFill>
              </a:rPr>
              <a:t>пищеблок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3" name="Picture 3" descr="E:\Documents and Settings\Admin\Рабочий стол\Новая папка (5)\IMG-20220830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8" y="2195661"/>
            <a:ext cx="575364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Documents and Settings\Admin\Рабочий стол\Новая папка (5)\IMG-20220830-WA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5" y="2051645"/>
            <a:ext cx="2232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5637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91840" y="458259"/>
            <a:ext cx="8608320" cy="18659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>
                <a:solidFill>
                  <a:srgbClr val="000000"/>
                </a:solidFill>
              </a:rPr>
              <a:t>С ребятами в группе мы стали вспоминать,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кто еще  связан с едой и продуктами.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Несколько детей  сказали, что  это – мама. И это тоже правильно. 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Профессия «мама» – это самый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объемный комплекс различных навыков и умений</a:t>
            </a:r>
            <a:r>
              <a:rPr lang="ru-RU" dirty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17" y="2627735"/>
            <a:ext cx="4127815" cy="454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65514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91840" y="411718"/>
            <a:ext cx="8608320" cy="664797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l">
              <a:buNone/>
            </a:pPr>
            <a:r>
              <a:rPr lang="ru-RU" dirty="0" smtClean="0">
                <a:solidFill>
                  <a:srgbClr val="000000"/>
                </a:solidFill>
              </a:rPr>
              <a:t>Далее мы решили расширить диапазон наших изысканий. И решили разработать проект о профессиях, связанных с едой и назвали его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«Профессии, которые нас кормят»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агроном        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овощевод              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животновод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птицевод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рыболов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пчеловод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  Все эти профессии можно объединить одним определением – фермер. </a:t>
            </a:r>
            <a:r>
              <a:rPr lang="ru-RU" dirty="0">
                <a:solidFill>
                  <a:srgbClr val="000000"/>
                </a:solidFill>
              </a:rPr>
              <a:t>И</a:t>
            </a:r>
            <a:r>
              <a:rPr lang="ru-RU" dirty="0" smtClean="0">
                <a:solidFill>
                  <a:srgbClr val="000000"/>
                </a:solidFill>
              </a:rPr>
              <a:t>менно  фермерское хозяйство мы с ребятами и решили изучить. Мы провели несколько виртуальных экскурсий на </a:t>
            </a:r>
            <a:r>
              <a:rPr lang="ru-RU" dirty="0">
                <a:solidFill>
                  <a:srgbClr val="000000"/>
                </a:solidFill>
              </a:rPr>
              <a:t>р</a:t>
            </a:r>
            <a:r>
              <a:rPr lang="ru-RU" dirty="0" smtClean="0">
                <a:solidFill>
                  <a:srgbClr val="000000"/>
                </a:solidFill>
              </a:rPr>
              <a:t>азличные фермерские хозяйства </a:t>
            </a:r>
            <a:r>
              <a:rPr lang="ru-RU" dirty="0" err="1" smtClean="0">
                <a:solidFill>
                  <a:srgbClr val="000000"/>
                </a:solidFill>
              </a:rPr>
              <a:t>Тосненского</a:t>
            </a:r>
            <a:r>
              <a:rPr lang="ru-RU" dirty="0" smtClean="0">
                <a:solidFill>
                  <a:srgbClr val="000000"/>
                </a:solidFill>
              </a:rPr>
              <a:t>  района.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7811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605731"/>
            <a:ext cx="8608320" cy="61555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4000" dirty="0">
                <a:solidFill>
                  <a:srgbClr val="000000"/>
                </a:solidFill>
              </a:rPr>
              <a:t>Пчеловод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Admin\Рабочий стол\пчелы\IMG-20220927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846960"/>
            <a:ext cx="1714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416438"/>
            <a:ext cx="1714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E:\Documents and Settings\Admin\Рабочий стол\пчелы\IMG-20220927-WA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8" y="4283893"/>
            <a:ext cx="3594203" cy="20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 and Settings\Admin\Рабочий стол\пчелы\IMG-20220927-WA0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66" y="4264753"/>
            <a:ext cx="3869163" cy="21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Documents and Settings\Admin\Рабочий стол\пчелы\IMG-20220927-WA0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3923853"/>
            <a:ext cx="1714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Documents and Settings\Admin\Рабочий стол\пчелы\IMG-20220927-WA00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8" y="1507009"/>
            <a:ext cx="18539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Documents and Settings\Admin\Рабочий стол\пчелы\IMG-20220927-WA003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55" y="190626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3827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605731"/>
            <a:ext cx="8608320" cy="61555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4000" dirty="0">
                <a:solidFill>
                  <a:srgbClr val="000000"/>
                </a:solidFill>
              </a:rPr>
              <a:t>Птицевод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3074" name="Picture 2" descr="E:\Documents and Settings\Admin\Рабочий стол\птичник\IMG-20220927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7" y="1259558"/>
            <a:ext cx="3050601" cy="22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птичник\IMG-20220927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1232116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ocuments and Settings\Admin\Рабочий стол\птичник\IMG-20220927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41" y="1465796"/>
            <a:ext cx="2775624" cy="20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Documents and Settings\Admin\Рабочий стол\птичник\IMG-20220927-WA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8" y="425703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Documents and Settings\Admin\Рабочий стол\птичник\IMG-20220927-WA0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13" y="4126334"/>
            <a:ext cx="4096927" cy="30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3827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605731"/>
            <a:ext cx="8608320" cy="61555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4000" dirty="0">
                <a:solidFill>
                  <a:srgbClr val="000000"/>
                </a:solidFill>
              </a:rPr>
              <a:t>Животновод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</p:txBody>
      </p:sp>
      <p:pic>
        <p:nvPicPr>
          <p:cNvPr id="4098" name="Picture 2" descr="E:\Documents and Settings\Admin\Рабочий стол\IMG-20220927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83" y="1798081"/>
            <a:ext cx="182420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ocuments and Settings\Admin\Рабочий стол\Животноводство\Козы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15" y="1412682"/>
            <a:ext cx="3716986" cy="27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Admin\Рабочий стол\Животноводство\proekty-svinarnika-kakie-byvayut-kak-postroit-i-obustroit-vnutri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7502" y="3546401"/>
            <a:ext cx="205633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ocuments and Settings\Admin\Рабочий стол\Животноводство\i (3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8" y="1798081"/>
            <a:ext cx="3155485" cy="23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ocuments and Settings\Admin\Рабочий стол\Животноводство\i (2)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5" y="4280654"/>
            <a:ext cx="3395711" cy="22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Documents and Settings\Admin\Рабочий стол\Животноводство\proekty-svinarnika-kakie-byvayut-kak-postroit-i-obustroit-vnutri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68" y="5370299"/>
            <a:ext cx="2271825" cy="15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Documents and Settings\Admin\Рабочий стол\Животноводство\Лошад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05" y="4554742"/>
            <a:ext cx="3495168" cy="23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3827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726916"/>
            <a:ext cx="8608320" cy="373193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>
                <a:solidFill>
                  <a:srgbClr val="000000"/>
                </a:solidFill>
              </a:rPr>
              <a:t>Рыболов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630162"/>
            <a:ext cx="8566150" cy="1107996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Admin\Рабочий стол\Животноводство\Рыболовст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2" y="4307557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Животноводство\i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62" y="1115541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 and Settings\Admin\Рабочий стол\Животноводство\i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4307557"/>
            <a:ext cx="457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338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221015"/>
            <a:ext cx="8608320" cy="1384995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1800" dirty="0">
                <a:solidFill>
                  <a:srgbClr val="000000"/>
                </a:solidFill>
              </a:rPr>
              <a:t>Ознакомившись с различными видами фермерского хозяйства, мы выбрали – овощеводство. Так как в пределах ДОУ этот вид  наиболее реально освоить </a:t>
            </a:r>
            <a:r>
              <a:rPr lang="ru-RU" sz="1800" dirty="0" smtClean="0">
                <a:solidFill>
                  <a:srgbClr val="000000"/>
                </a:solidFill>
              </a:rPr>
              <a:t>на </a:t>
            </a:r>
            <a:r>
              <a:rPr lang="ru-RU" sz="1800" dirty="0">
                <a:solidFill>
                  <a:srgbClr val="000000"/>
                </a:solidFill>
              </a:rPr>
              <a:t>практике.</a:t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dirty="0">
                <a:solidFill>
                  <a:srgbClr val="000000"/>
                </a:solidFill>
              </a:rPr>
              <a:t>У многих наших воспитанников имеются дачи, где ребята с удовольствием помогают своим родителям и бабушкам с дедушками.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267695"/>
            <a:ext cx="182245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49" y="2267694"/>
            <a:ext cx="2573338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88" y="5041887"/>
            <a:ext cx="3508867" cy="234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2301155"/>
            <a:ext cx="2212975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9" y="2267695"/>
            <a:ext cx="200501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56543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297955"/>
            <a:ext cx="8608320" cy="123110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4000" dirty="0" err="1">
                <a:solidFill>
                  <a:srgbClr val="000000"/>
                </a:solidFill>
              </a:rPr>
              <a:t>Цель</a:t>
            </a:r>
            <a:r>
              <a:rPr lang="de-DE" sz="4000" dirty="0">
                <a:solidFill>
                  <a:srgbClr val="000000"/>
                </a:solidFill>
              </a:rPr>
              <a:t>  </a:t>
            </a:r>
            <a:r>
              <a:rPr lang="de-DE" sz="4000" dirty="0" err="1" smtClean="0">
                <a:solidFill>
                  <a:srgbClr val="000000"/>
                </a:solidFill>
              </a:rPr>
              <a:t>проекта</a:t>
            </a:r>
            <a:r>
              <a:rPr lang="ru-RU" sz="4000" dirty="0">
                <a:solidFill>
                  <a:srgbClr val="000000"/>
                </a:solidFill>
              </a:rPr>
              <a:t/>
            </a:r>
            <a:br>
              <a:rPr lang="ru-RU" sz="4000" dirty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«Овощевод»: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260855"/>
            <a:ext cx="8566150" cy="1846659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Andale Sans UI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Andale Sans UI"/>
                <a:cs typeface="Times New Roman" pitchFamily="18" charset="0"/>
              </a:rPr>
              <a:t>процессе практической деятельности формирование у детей старшего дошкольного возраста представлений о ведении фермерского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Andale Sans UI"/>
                <a:cs typeface="Times New Roman" pitchFamily="18" charset="0"/>
              </a:rPr>
              <a:t>хозяйства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7" y="3923853"/>
            <a:ext cx="856615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34598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7868" y="253912"/>
            <a:ext cx="8136904" cy="1231106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3200" dirty="0" err="1"/>
              <a:t>Задачи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84" y="1477179"/>
            <a:ext cx="8208911" cy="5109091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481716" indent="-416324">
              <a:buClr>
                <a:srgbClr val="99284C"/>
              </a:buClr>
              <a:buSzPct val="75000"/>
              <a:buAutoNum type="arabicPlain"/>
            </a:pPr>
            <a:r>
              <a:rPr lang="ru-RU" sz="2000" b="1" u="sng" kern="150" dirty="0">
                <a:latin typeface="Times New Roman"/>
                <a:ea typeface="Andale Sans UI"/>
                <a:cs typeface="Tahoma"/>
              </a:rPr>
              <a:t>Познавательное развитие</a:t>
            </a:r>
            <a:endParaRPr lang="en-US" sz="2000" b="1" u="sng" kern="150" dirty="0">
              <a:latin typeface="Times New Roman"/>
              <a:ea typeface="Andale Sans UI"/>
              <a:cs typeface="Tahoma"/>
            </a:endParaRPr>
          </a:p>
          <a:p>
            <a:pPr marL="65539" indent="0">
              <a:buClr>
                <a:srgbClr val="99284C"/>
              </a:buClr>
              <a:buSzPct val="75000"/>
              <a:buNone/>
            </a:pPr>
            <a:endParaRPr lang="ru-RU" sz="2000" b="1" u="sng" kern="150" dirty="0">
              <a:latin typeface="Times New Roman"/>
              <a:ea typeface="Andale Sans UI"/>
              <a:cs typeface="Tahoma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Познакомить 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с профессией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– «фермер – овощевод»</a:t>
            </a:r>
            <a:endParaRPr lang="ru-RU" sz="2000" kern="150" dirty="0">
              <a:latin typeface="OpenSymbol"/>
              <a:ea typeface="OpenSymbol"/>
              <a:cs typeface="OpenSymbol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Сформировать 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у детей понятия взаимосвязи: природа- люди (люди сажают, выращивают и ухаживают за растениями;  растения вырастают, радуют людей своей красотой , кормят своими плодами)</a:t>
            </a:r>
            <a:endParaRPr lang="en-US" sz="2000" kern="150" dirty="0">
              <a:latin typeface="OpenSymbol"/>
              <a:ea typeface="OpenSymbol"/>
              <a:cs typeface="OpenSymbol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Научить обобщать представления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о необходимости света,  тепла, влаги,  почвы - грунта для роста растений</a:t>
            </a: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- Освоить некоторые  методы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научного познания мира и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развивать исследовательские способности</a:t>
            </a:r>
            <a:endParaRPr lang="ru-RU" sz="2000" kern="150" dirty="0">
              <a:latin typeface="OpenSymbol"/>
              <a:ea typeface="OpenSymbol"/>
              <a:cs typeface="OpenSymbol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Сформировать у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детей понятия полезности овощей и фруктов  как  носителей различных  витаминов, необходимых для ЗОЖ</a:t>
            </a:r>
          </a:p>
          <a:p>
            <a:pPr marL="0" indent="0">
              <a:buClr>
                <a:srgbClr val="99284C"/>
              </a:buClr>
              <a:buSzPct val="75000"/>
              <a:buNone/>
            </a:pPr>
            <a:endParaRPr lang="ru-RU" sz="2000" kern="150" dirty="0">
              <a:latin typeface="OpenSymbol"/>
              <a:ea typeface="OpenSymbol"/>
              <a:cs typeface="OpenSymbol"/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5827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40880" y="468790"/>
            <a:ext cx="8607960" cy="172354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b="0" i="0" dirty="0">
                <a:solidFill>
                  <a:srgbClr val="333333"/>
                </a:solidFill>
              </a:rPr>
              <a:t> Начиная работать над программой ранней профориентации детей дошкольного возраста мы провели ряд мониторингов:</a:t>
            </a:r>
            <a:r>
              <a:rPr lang="ru-RU" sz="4000" dirty="0">
                <a:solidFill>
                  <a:srgbClr val="000000"/>
                </a:solidFill>
              </a:rPr>
              <a:t/>
            </a:r>
            <a:br>
              <a:rPr lang="ru-RU" sz="4000" dirty="0">
                <a:solidFill>
                  <a:srgbClr val="000000"/>
                </a:solidFill>
              </a:rPr>
            </a:br>
            <a:endParaRPr lang="de-DE" sz="4000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600" y="1980080"/>
            <a:ext cx="8418240" cy="4920851"/>
          </a:xfrm>
        </p:spPr>
        <p:txBody>
          <a:bodyPr/>
          <a:lstStyle/>
          <a:p>
            <a:r>
              <a:rPr lang="ru-RU" dirty="0" smtClean="0"/>
              <a:t>1. Мониторинг родителей по предлагаемой программе и о том, кем они представляют в будущем своего ребенка.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9166" indent="0">
              <a:buNone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родители в начале работы по профориентации  были настроены отрицательно, утверждая, что дети растут и у них меняются предпочтения в выборе профессии</a:t>
            </a:r>
            <a:b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8" y="3347791"/>
            <a:ext cx="5330056" cy="219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0886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862" y="786278"/>
            <a:ext cx="8280919" cy="1231106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3200" dirty="0" err="1"/>
              <a:t>Задачи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6" y="1835621"/>
            <a:ext cx="9145018" cy="6278642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65546" indent="0">
              <a:buNone/>
            </a:pPr>
            <a:r>
              <a:rPr lang="ru-RU" b="1" u="sng" kern="150" dirty="0" smtClean="0">
                <a:latin typeface="Times New Roman"/>
                <a:ea typeface="Andale Sans UI"/>
                <a:cs typeface="Tahoma"/>
              </a:rPr>
              <a:t>   </a:t>
            </a:r>
            <a:r>
              <a:rPr lang="ru-RU" b="1" u="sng" kern="150" dirty="0" smtClean="0">
                <a:latin typeface="Times New Roman" pitchFamily="18" charset="0"/>
                <a:ea typeface="Andale Sans UI"/>
                <a:cs typeface="Times New Roman" pitchFamily="18" charset="0"/>
              </a:rPr>
              <a:t>2          Социально </a:t>
            </a:r>
            <a:r>
              <a:rPr lang="ru-RU" b="1" u="sng" kern="150" dirty="0">
                <a:latin typeface="Times New Roman" pitchFamily="18" charset="0"/>
                <a:ea typeface="Andale Sans UI"/>
                <a:cs typeface="Times New Roman" pitchFamily="18" charset="0"/>
              </a:rPr>
              <a:t>— коммуникативное развитие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чувство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ответственности за благополучное состояние растений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Воспитать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уважения к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труду,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бережное отношение к его результатам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познавательные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творческие способности</a:t>
            </a:r>
            <a:endParaRPr lang="ru-RU" kern="150" dirty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Формировать  положительные взаимоотношени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я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ребенка со взрослыми и сверстниками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чувство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общности детей в группе и навыки сотрудничества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умения планировать свою деятельность и работать на результат</a:t>
            </a: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956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856" y="786278"/>
            <a:ext cx="8280919" cy="1231106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3200" dirty="0" err="1"/>
              <a:t>Задачи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5" y="1811228"/>
            <a:ext cx="8928992" cy="5170646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65586" indent="0">
              <a:buNone/>
            </a:pPr>
            <a:r>
              <a:rPr lang="ru-RU" b="1" u="sng" kern="150" dirty="0" smtClean="0">
                <a:latin typeface="Times New Roman" pitchFamily="18" charset="0"/>
                <a:ea typeface="Andale Sans UI"/>
                <a:cs typeface="Times New Roman" pitchFamily="18" charset="0"/>
              </a:rPr>
              <a:t>3       Речевое </a:t>
            </a:r>
            <a:r>
              <a:rPr lang="ru-RU" b="1" u="sng" kern="150" dirty="0">
                <a:latin typeface="Times New Roman" pitchFamily="18" charset="0"/>
                <a:ea typeface="Andale Sans UI"/>
                <a:cs typeface="Times New Roman" pitchFamily="18" charset="0"/>
              </a:rPr>
              <a:t>развитие</a:t>
            </a: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речь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как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средство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общения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,обогащение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активизация словаря </a:t>
            </a:r>
            <a:endParaRPr lang="ru-RU" kern="150" dirty="0" smtClean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связную,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грамматически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 правильную диалогическую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монологическую  речь</a:t>
            </a:r>
            <a:endParaRPr lang="ru-RU" kern="150" dirty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Стимулировать  инициативность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самостоятельность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дошкольников в речевом общении с взрослыми и сверстниками</a:t>
            </a: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Обучать дошкольников  умению  рассуждать  и  делать выводы</a:t>
            </a:r>
            <a:endParaRPr lang="ru-RU" kern="150" dirty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65586" indent="0">
              <a:buNone/>
            </a:pPr>
            <a:r>
              <a:rPr lang="ru-RU" kern="150" dirty="0">
                <a:latin typeface="Times New Roman"/>
                <a:ea typeface="Andale Sans UI"/>
                <a:cs typeface="Tahoma"/>
              </a:rPr>
              <a:t> </a:t>
            </a: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76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4"/>
            <a:ext cx="8607960" cy="2555700"/>
          </a:xfrm>
        </p:spPr>
        <p:txBody>
          <a:bodyPr/>
          <a:lstStyle/>
          <a:p>
            <a:r>
              <a:rPr lang="ru-RU" dirty="0"/>
              <a:t>Работая по ранней профориентации детей дошкольного возраста мы  разработали </a:t>
            </a:r>
            <a:r>
              <a:rPr lang="ru-RU" dirty="0" err="1"/>
              <a:t>под.проект</a:t>
            </a:r>
            <a:r>
              <a:rPr lang="ru-RU" dirty="0"/>
              <a:t> более узкой направленности «Маленькие фермеры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Перспективное планирование по проекту</a:t>
            </a:r>
            <a:br>
              <a:rPr lang="ru-RU" dirty="0" smtClean="0"/>
            </a:br>
            <a:r>
              <a:rPr lang="ru-RU" dirty="0" smtClean="0"/>
              <a:t>«Маленькие фермеры»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600" y="2627709"/>
            <a:ext cx="8418240" cy="4272770"/>
          </a:xfrm>
        </p:spPr>
        <p:txBody>
          <a:bodyPr/>
          <a:lstStyle/>
          <a:p>
            <a:r>
              <a:rPr lang="ru-RU" dirty="0" smtClean="0"/>
              <a:t>1.Организация экспериментальной  сельскохозяйственной площадки на территории ДОУ, взаимодействие и сотрудничество со специалистами в данной отрасли </a:t>
            </a:r>
          </a:p>
          <a:p>
            <a:r>
              <a:rPr lang="ru-RU" dirty="0" smtClean="0"/>
              <a:t>2.Создание фильмотеки по данной теме</a:t>
            </a:r>
          </a:p>
          <a:p>
            <a:r>
              <a:rPr lang="ru-RU" dirty="0"/>
              <a:t>3</a:t>
            </a:r>
            <a:r>
              <a:rPr lang="ru-RU" dirty="0" smtClean="0"/>
              <a:t>. Организация онлайн и офлайн экскурсий в ближайшие фермерские хозяйства</a:t>
            </a:r>
          </a:p>
          <a:p>
            <a:r>
              <a:rPr lang="ru-RU" dirty="0" smtClean="0"/>
              <a:t>4. Создание и поддержка страниц в </a:t>
            </a:r>
            <a:r>
              <a:rPr lang="ru-RU" dirty="0" err="1" smtClean="0"/>
              <a:t>соц.сетях</a:t>
            </a:r>
            <a:endParaRPr lang="ru-RU" dirty="0" smtClean="0"/>
          </a:p>
          <a:p>
            <a:r>
              <a:rPr lang="ru-RU" dirty="0" smtClean="0"/>
              <a:t>5. </a:t>
            </a:r>
            <a:r>
              <a:rPr lang="ru-RU" dirty="0"/>
              <a:t>П</a:t>
            </a:r>
            <a:r>
              <a:rPr lang="ru-RU" dirty="0" smtClean="0"/>
              <a:t>роведение выставок и развлекательных мероприятий с участием воспитанников, родителей и сотрудников ДОУ и фермерских хозяйств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9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08247" y="669265"/>
            <a:ext cx="8520113" cy="892552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defTabSz="835635" eaLnBrk="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Проблемные</a:t>
            </a:r>
            <a:b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вопросы:</a:t>
            </a:r>
            <a:r>
              <a:rPr lang="de-DE" dirty="0">
                <a:solidFill>
                  <a:srgbClr val="333333"/>
                </a:solidFill>
                <a:ea typeface="+mn-ea"/>
              </a:rPr>
              <a:t/>
            </a:r>
            <a:br>
              <a:rPr lang="de-DE" dirty="0">
                <a:solidFill>
                  <a:srgbClr val="333333"/>
                </a:solidFill>
                <a:ea typeface="+mn-ea"/>
              </a:rPr>
            </a:br>
            <a:r>
              <a:rPr lang="ru-RU" altLang="ru-RU" sz="1800" b="0" i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.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568039" y="1081074"/>
            <a:ext cx="9289032" cy="6264696"/>
          </a:xfrm>
          <a:prstGeom prst="cloud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83503" tIns="41786" rIns="83503" bIns="41786" anchor="ctr"/>
          <a:lstStyle/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                                 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altLang="ru-RU" kern="0" dirty="0">
              <a:solidFill>
                <a:srgbClr val="000000"/>
              </a:solidFill>
              <a:latin typeface="Arial"/>
            </a:endParaRP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- 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К</a:t>
            </a:r>
            <a:r>
              <a:rPr lang="ru-RU" altLang="ru-RU" kern="0" smtClean="0">
                <a:solidFill>
                  <a:srgbClr val="000000"/>
                </a:solidFill>
                <a:latin typeface="Arial"/>
              </a:rPr>
              <a:t>ак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растут овощи и где?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Кто выращивает овощи?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Какие инструменты нужны в работе по выращиванию овощей?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Условия для выращивания хорошего урожая?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Какие машины нужны для уборки урожая овощей?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Чем полезны овощи в жизни человека?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Какие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витамины нужны человеку?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- 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К чему приводит недостаток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витаминов?</a:t>
            </a:r>
            <a:endParaRPr lang="en-US" altLang="ru-RU" kern="0" dirty="0">
              <a:solidFill>
                <a:srgbClr val="000000"/>
              </a:solidFill>
              <a:latin typeface="Arial"/>
            </a:endParaRP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    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в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организме человека?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-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Как сохранить витамины в процессе</a:t>
            </a:r>
            <a:endParaRPr lang="en-US" altLang="ru-RU" kern="0" dirty="0">
              <a:solidFill>
                <a:srgbClr val="000000"/>
              </a:solidFill>
              <a:latin typeface="Arial"/>
            </a:endParaRP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   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хранения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и кулинарной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обработки овощей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836382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Начинается наше путешествие с </a:t>
            </a:r>
            <a:b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использованием модуля трех вопросов, где  мы определяем: что мы знаем, что хотим узнать и где мы это узнаем?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777308"/>
              </p:ext>
            </p:extLst>
          </p:nvPr>
        </p:nvGraphicFramePr>
        <p:xfrm>
          <a:off x="648256" y="2411694"/>
          <a:ext cx="8784975" cy="4487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8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28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998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Что</a:t>
                      </a:r>
                      <a:r>
                        <a:rPr lang="ru-RU" sz="1800" baseline="0" dirty="0" smtClean="0"/>
                        <a:t> мы знаем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Что хотим узнать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Где мы можем узнать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Какие бывают овощи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Где</a:t>
                      </a:r>
                      <a:r>
                        <a:rPr lang="ru-RU" sz="1800" baseline="0" dirty="0" smtClean="0"/>
                        <a:t>  растут</a:t>
                      </a:r>
                      <a:r>
                        <a:rPr lang="en-US" sz="1800" baseline="0" dirty="0" smtClean="0"/>
                        <a:t>  </a:t>
                      </a:r>
                      <a:r>
                        <a:rPr lang="ru-RU" sz="1800" baseline="0" dirty="0" smtClean="0"/>
                        <a:t>овощи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Что надо для развития растения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aseline="0" dirty="0" smtClean="0"/>
                        <a:t>-    Чем полезны овощи для людей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Кто выращивает овощи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Как сохраняют собранный урожай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Как овощи</a:t>
                      </a:r>
                      <a:r>
                        <a:rPr lang="ru-RU" sz="1800" baseline="0" dirty="0" smtClean="0"/>
                        <a:t> доставляются в детский сад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Как самим вырастить небольшой урожай овощей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Какие витамины прячутся в овощах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aseline="0" dirty="0" smtClean="0"/>
                        <a:t>-    Как сохранить эти витамины при готовке 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 русских народных сказок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видеофильмов по теме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энциклопедий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интернета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бесед с родителями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</a:t>
                      </a:r>
                      <a:r>
                        <a:rPr lang="ru-RU" sz="1800" baseline="0" dirty="0" smtClean="0"/>
                        <a:t> встреч с людьми сельскохозяйственных профессий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Тематические экскурсии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38943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7868" y="682873"/>
            <a:ext cx="8136904" cy="373193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13513" y="4300307"/>
            <a:ext cx="8424935" cy="1107996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1" y="3995861"/>
            <a:ext cx="2493963" cy="15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3" y="2641138"/>
            <a:ext cx="23844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19" y="2481249"/>
            <a:ext cx="25003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03" y="3784604"/>
            <a:ext cx="26701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91" y="5023498"/>
            <a:ext cx="23844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922762" y="1880504"/>
            <a:ext cx="999256" cy="923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057454" y="2885068"/>
            <a:ext cx="9270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985272" y="2987751"/>
            <a:ext cx="86749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578413" y="3163282"/>
            <a:ext cx="1104490" cy="19847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25253" y="3242641"/>
            <a:ext cx="72007" cy="1906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024093" y="2987752"/>
            <a:ext cx="1224136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024092" y="3005624"/>
            <a:ext cx="936278" cy="278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493193" y="1880502"/>
            <a:ext cx="867863" cy="923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629481"/>
            <a:ext cx="2097088" cy="115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53" y="136483"/>
            <a:ext cx="2713038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18" y="1053810"/>
            <a:ext cx="259715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 стрелкой 21"/>
          <p:cNvCxnSpPr>
            <a:stCxn id="1044" idx="0"/>
          </p:cNvCxnSpPr>
          <p:nvPr/>
        </p:nvCxnSpPr>
        <p:spPr>
          <a:xfrm flipV="1">
            <a:off x="5036344" y="2086555"/>
            <a:ext cx="0" cy="542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0" y="1116536"/>
            <a:ext cx="249396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19" y="5148955"/>
            <a:ext cx="28162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70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816" y="760378"/>
            <a:ext cx="8280919" cy="1221360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ru-RU" sz="2800" i="0" kern="1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группе </a:t>
            </a:r>
            <a:r>
              <a:rPr lang="ru-RU" sz="2800" i="0" kern="12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2800" i="0" kern="1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выделено место для сбора информации о выращивании овощей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20784" y="3296821"/>
            <a:ext cx="9073009" cy="1477328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363353" indent="-363353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/>
            </a:r>
            <a:br>
              <a:rPr lang="ru-RU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1026" name="Picture 2" descr="E:\Documents and Settings\Admin\Рабочий стол\IMG_20220902_153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57" y="2192332"/>
            <a:ext cx="7858998" cy="452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458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Коммуникация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620896"/>
              </p:ext>
            </p:extLst>
          </p:nvPr>
        </p:nvGraphicFramePr>
        <p:xfrm>
          <a:off x="719832" y="2195661"/>
          <a:ext cx="8424537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8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81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457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Беседы с воспитателем: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«Как витамины вирус победили».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«Как Вася закалялся от болезней»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«Где живут витамины»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«Что растет на огороде»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«Полезная и вредная  еда»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«Питание и здоровье»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ru-RU" alt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Беседы с </a:t>
                      </a:r>
                      <a:r>
                        <a:rPr kumimoji="0" lang="ru-RU" alt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мед.сестрой</a:t>
                      </a:r>
                      <a:endParaRPr kumimoji="0" lang="ru-RU" alt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детского сада: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«Роль витаминов в жизни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Человека»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«О пользе овощей и фруктов»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3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ru-RU" altLang="ru-RU" sz="3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Picture 14" descr="F:\АААА печать\ФОТО для проекта\IMG_8385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566300"/>
            <a:ext cx="1955437" cy="146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АААА печать\ФОТО для проекта\IMG_8146 (640x48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53" y="310937"/>
            <a:ext cx="2520280" cy="172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:\АААА печать\ФОТО для проекта\IMG_8214 (640x48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95" y="2358008"/>
            <a:ext cx="23764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92" y="4931965"/>
            <a:ext cx="2904003" cy="189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25" y="2460376"/>
            <a:ext cx="1545992" cy="206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75" y="4481228"/>
            <a:ext cx="2260170" cy="182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73853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792" y="655848"/>
            <a:ext cx="8280919" cy="1492773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ru-RU" dirty="0"/>
              <a:t>П</a:t>
            </a:r>
            <a:r>
              <a:rPr lang="ru-RU" dirty="0" smtClean="0"/>
              <a:t>ознавательная деятельность:</a:t>
            </a:r>
            <a:br>
              <a:rPr lang="ru-RU" dirty="0" smtClean="0"/>
            </a:br>
            <a:r>
              <a:rPr lang="ru-RU" dirty="0" smtClean="0"/>
              <a:t>просмотр слайдов и видео о том, кто и как выращивает овощи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5" y="3704588"/>
            <a:ext cx="8928992" cy="1384995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ru-RU" sz="18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</a:t>
            </a: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Admin\Рабочий стол\IMG-20220830-WA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1" y="4590061"/>
            <a:ext cx="3693345" cy="246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IMG-20220830-WA00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44" y="2192729"/>
            <a:ext cx="2397860" cy="239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 and Settings\Admin\Рабочий стол\IMG-20220830-WA0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98" y="2351083"/>
            <a:ext cx="3752525" cy="23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 and Settings\Admin\Рабочий стол\IMG-20220830-WA00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55" y="4894065"/>
            <a:ext cx="3182204" cy="21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2272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784" y="655841"/>
            <a:ext cx="8280919" cy="1492773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ru-RU" dirty="0"/>
              <a:t>П</a:t>
            </a:r>
            <a:r>
              <a:rPr lang="ru-RU" dirty="0" smtClean="0"/>
              <a:t>ознавательная деятельность:</a:t>
            </a:r>
            <a:br>
              <a:rPr lang="ru-RU" dirty="0" smtClean="0"/>
            </a:br>
            <a:r>
              <a:rPr lang="ru-RU" dirty="0" smtClean="0"/>
              <a:t>просмотр слайдов и видео о том, кто и как собирает урожай овощей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5" y="3704579"/>
            <a:ext cx="8928992" cy="1384995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ru-RU" sz="18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</a:t>
            </a: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3074" name="Picture 2" descr="E:\Documents and Settings\Admin\Рабочий стол\IMG-20220830-WA0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5" y="2334578"/>
            <a:ext cx="3830453" cy="23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IMG-20220830-WA00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30" y="5109578"/>
            <a:ext cx="3782477" cy="19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ocuments and Settings\Admin\Рабочий стол\IMG-20220830-WA00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29" y="2237012"/>
            <a:ext cx="4445494" cy="28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2454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9832" y="764794"/>
            <a:ext cx="8607960" cy="2215991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b="0" i="0" dirty="0">
                <a:solidFill>
                  <a:srgbClr val="333333"/>
                </a:solidFill>
              </a:rPr>
              <a:t> </a:t>
            </a:r>
            <a:r>
              <a:rPr lang="ru-RU" sz="4000" dirty="0">
                <a:solidFill>
                  <a:srgbClr val="000000"/>
                </a:solidFill>
              </a:rPr>
              <a:t/>
            </a:r>
            <a:br>
              <a:rPr lang="ru-RU" sz="4000" dirty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 видим из  график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большинстве своем желания родителей в выборе будущих профессий своих детей не совпадает с предпочтениями самих воспитанников</a:t>
            </a:r>
            <a:endParaRPr 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776386"/>
              </p:ext>
            </p:extLst>
          </p:nvPr>
        </p:nvGraphicFramePr>
        <p:xfrm>
          <a:off x="359792" y="3563813"/>
          <a:ext cx="849694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878657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114" y="1543184"/>
            <a:ext cx="5038725" cy="2126356"/>
          </a:xfrm>
          <a:prstGeom prst="rect">
            <a:avLst/>
          </a:prstGeom>
        </p:spPr>
        <p:txBody>
          <a:bodyPr lIns="84898" tIns="42484" rIns="84898" bIns="42484">
            <a:spAutoFit/>
          </a:bodyPr>
          <a:lstStyle/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Дидактические игры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«Вершки и корешки», «Овощи и фрукты»,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« Угадай, какой овощ»,  «Волшебный мешочек», 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«Что, где растет»,  « Опиши овощи, фрукты»,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«Найди пару»,  «Что знаешь кислое, сладкое, горькое»</a:t>
            </a:r>
          </a:p>
        </p:txBody>
      </p:sp>
      <p:pic>
        <p:nvPicPr>
          <p:cNvPr id="9" name="Picture 7" descr="F:\АААА печать\ФОТО для проекта\IMG_8299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12" y="1563181"/>
            <a:ext cx="2784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F:\АААА печать\ФОТО для проекта\IMG_8309 (640x48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4" y="3826152"/>
            <a:ext cx="25908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Documents and Settings\Admin\Рабочий стол\Новая папка (5)\IMG-20220830-WA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04" y="4211890"/>
            <a:ext cx="4936333" cy="27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3707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Сюжетно – ролевые игры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784" y="1499964"/>
            <a:ext cx="5038725" cy="1609663"/>
          </a:xfrm>
          <a:prstGeom prst="rect">
            <a:avLst/>
          </a:prstGeom>
        </p:spPr>
        <p:txBody>
          <a:bodyPr lIns="85145" tIns="42607" rIns="85145" bIns="42607">
            <a:spAutoFit/>
          </a:bodyPr>
          <a:lstStyle/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1700" kern="0" dirty="0">
              <a:solidFill>
                <a:srgbClr val="000000"/>
              </a:solidFill>
              <a:latin typeface="Arial"/>
            </a:endParaRP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Магазин,</a:t>
            </a: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Больница,</a:t>
            </a: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Овощной магазин,</a:t>
            </a: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Аптека</a:t>
            </a:r>
          </a:p>
        </p:txBody>
      </p:sp>
      <p:pic>
        <p:nvPicPr>
          <p:cNvPr id="8" name="Picture 5" descr="F:\АААА печать\ФОТО для проекта\IMG_8325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28776"/>
            <a:ext cx="26876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F:\АААА печать\ФОТО для проекта\IMG_8341 (640x48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8" y="1962108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23" y="4760938"/>
            <a:ext cx="308451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65" y="4158952"/>
            <a:ext cx="2951163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91852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1589" y="1347225"/>
            <a:ext cx="5038725" cy="2782710"/>
          </a:xfrm>
          <a:prstGeom prst="rect">
            <a:avLst/>
          </a:prstGeom>
        </p:spPr>
        <p:txBody>
          <a:bodyPr lIns="85410" tIns="42739" rIns="85410" bIns="42739">
            <a:spAutoFit/>
          </a:bodyPr>
          <a:lstStyle/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Коллаж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«Витаминный коктейль»,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Лепка «Чудо-фрукт»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Создание плаката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«Полезные и вредные 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        продукты»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Создание книги 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«Мое любимое полезное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        блюдо»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Презентация поделок 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       из овощей и фруктов</a:t>
            </a:r>
          </a:p>
        </p:txBody>
      </p:sp>
      <p:pic>
        <p:nvPicPr>
          <p:cNvPr id="9" name="Picture 5" descr="F:\АААА печать\ФОТО для проекта\IMG_8221 (480x64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56" y="1557337"/>
            <a:ext cx="1512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:\АААА печать\ФОТО для проекта\IMG_8512 (480x64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71" y="1763613"/>
            <a:ext cx="201612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:\АААА печать\ФОТО для проекта\IMG_8511 (480x64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00" y="1344422"/>
            <a:ext cx="2089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F:\АААА печать\ФОТО для проекта\IMG_8519 (640x48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08" y="4643939"/>
            <a:ext cx="2519363" cy="189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46110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Дети с удовольствием играют в различные игры по теме </a:t>
            </a:r>
            <a:b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«Фермеры»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ocuments and Settings\Admin\Рабочий стол\Новая папка (6)\IMG-20220830-WA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1" y="1619597"/>
            <a:ext cx="2415437" cy="13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Admin\Рабочий стол\Новая папка (6)\IMG-20220830-WA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48" y="1445597"/>
            <a:ext cx="2730771" cy="15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ocuments and Settings\Admin\Рабочий стол\Новая папка (2)\IMG_20220413_133104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3275781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Documents and Settings\Admin\Рабочий стол\Новая папка (2)\IMG_20220414_074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3" y="3214610"/>
            <a:ext cx="4114010" cy="308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2754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fontAlgn="base" hangingPunct="1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Опытно-экспериментальная работа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«Узнай на вкус и расскажи», 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«Краска из продуктов</a:t>
            </a:r>
            <a: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»,</a:t>
            </a: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Сортировка крупы, 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«Коллекция ароматов»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032200" y="2771727"/>
          <a:ext cx="2928325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9634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Picture 3" descr="F:\АААА печать\ФОТО для проекта\IMG_8133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619597"/>
            <a:ext cx="25193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:\АААА печать\ФОТО для проекта\IMG_8502 (640x48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60" y="2699721"/>
            <a:ext cx="3600530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:\АААА печать\ФОТО для проекта\IMG_8357 (640x48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1259563"/>
            <a:ext cx="2400300" cy="18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:\АААА печать\ФОТО для проекта\IMG_8352 (640x48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27" y="4248631"/>
            <a:ext cx="247015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F:\АААА печать\ФОТО для проекта\IMG_8183 (640x48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0" y="4337478"/>
            <a:ext cx="24971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9688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Для наблюдения за рассадой  мы</a:t>
            </a:r>
            <a:br>
              <a:rPr lang="ru-RU" dirty="0" smtClean="0"/>
            </a:br>
            <a:r>
              <a:rPr lang="ru-RU" dirty="0" smtClean="0"/>
              <a:t>приобрели гидропонную систему</a:t>
            </a:r>
            <a:endParaRPr lang="ru-RU" dirty="0"/>
          </a:p>
        </p:txBody>
      </p:sp>
      <p:pic>
        <p:nvPicPr>
          <p:cNvPr id="2050" name="Picture 2" descr="E:\Documents and Settings\Admin\Рабочий стол\Новая папка (6)\IMG_20220324_10254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98" y="1954201"/>
            <a:ext cx="7091622" cy="531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5683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 С воспитанниками ДОУ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выращиваем рассаду овощей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2267669"/>
            <a:ext cx="8418240" cy="463281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</p:txBody>
      </p:sp>
      <p:pic>
        <p:nvPicPr>
          <p:cNvPr id="3074" name="Picture 2" descr="E:\Documents and Settings\Admin\Рабочий стол\Новая папка (6)\IMG_20220413_135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5" y="1874826"/>
            <a:ext cx="3826893" cy="28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Новая папка (6)\IMG_20220324_14092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82" y="1874829"/>
            <a:ext cx="3845121" cy="288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ocuments and Settings\Admin\Рабочий стол\Новая папка (6)\IMG-20220830-WA0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79" y="4758368"/>
            <a:ext cx="4597180" cy="2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2421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 «Огороды на окне»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2267669"/>
            <a:ext cx="8418240" cy="463281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</p:txBody>
      </p:sp>
      <p:pic>
        <p:nvPicPr>
          <p:cNvPr id="7170" name="Picture 2" descr="E:\Documents and Settings\Admin\Рабочий стол\Новая папка\IMG_20220324_10230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7" y="2267675"/>
            <a:ext cx="2234797" cy="21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ocuments and Settings\Admin\Рабочий стол\Новая папка\IMG_20220324_14092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2" y="2275011"/>
            <a:ext cx="2160239" cy="219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ocuments and Settings\Admin\Рабочий стол\Новая папка (2)\IMG_20220324_102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08" y="2182965"/>
            <a:ext cx="388551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Новая папка (2)\IMG_20220324_1023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9" y="4679358"/>
            <a:ext cx="3272827" cy="23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9571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Приобрели и установили парник и грядки.</a:t>
            </a:r>
            <a:br>
              <a:rPr lang="ru-RU" dirty="0" smtClean="0"/>
            </a:br>
            <a:r>
              <a:rPr lang="ru-RU" dirty="0" smtClean="0"/>
              <a:t>Дети с удовольствием </a:t>
            </a:r>
            <a:r>
              <a:rPr lang="ru-RU" dirty="0" smtClean="0"/>
              <a:t> принимают участие. </a:t>
            </a:r>
            <a:endParaRPr lang="ru-RU" dirty="0"/>
          </a:p>
        </p:txBody>
      </p:sp>
      <p:pic>
        <p:nvPicPr>
          <p:cNvPr id="4098" name="Picture 2" descr="E:\Documents and Settings\Admin\Рабочий стол\Новая папка (6)\IMG-20220830-WA00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7" y="1859558"/>
            <a:ext cx="2394148" cy="31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700462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E:\Documents and Settings\Admin\Рабочий стол\Новая папка (6)\IMG-20220830-WA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" y="-11182442"/>
            <a:ext cx="7323157" cy="97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ocuments and Settings\Admin\Рабочий стол\Новая папка (6)\IMG-20220830-WA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8" y="1716077"/>
            <a:ext cx="2679204" cy="35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7826" y="611490"/>
            <a:ext cx="8607960" cy="126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Приобрели </a:t>
            </a:r>
            <a:r>
              <a:rPr lang="ru-RU" dirty="0" smtClean="0"/>
              <a:t>различные инструменты для работы </a:t>
            </a:r>
            <a:r>
              <a:rPr lang="ru-RU" dirty="0" smtClean="0"/>
              <a:t>на грядках</a:t>
            </a:r>
            <a:endParaRPr lang="de-DE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de-DE" dirty="0">
              <a:solidFill>
                <a:srgbClr val="99284C"/>
              </a:solidFill>
            </a:endParaRPr>
          </a:p>
        </p:txBody>
      </p:sp>
      <p:pic>
        <p:nvPicPr>
          <p:cNvPr id="2050" name="Picture 2" descr="E:\Documents and Settings\Admin\Рабочий стол\Новая папка (4)\20220607_143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763613"/>
            <a:ext cx="20681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Новая папка (4)\20220607_143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94" y="1763613"/>
            <a:ext cx="20681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 and Settings\Admin\Рабочий стол\Новая папка (4)\20220607_143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2555704"/>
            <a:ext cx="3260602" cy="28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4124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167563"/>
            <a:ext cx="8608320" cy="1492773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483410" indent="-414474"/>
            <a:r>
              <a:rPr lang="ru-RU" b="0" i="0" dirty="0">
                <a:solidFill>
                  <a:srgbClr val="333333"/>
                </a:solidFill>
              </a:rPr>
              <a:t>Мониторинг   детей психологом  о психологических предпочтениях  самих воспитанников в выборе будущей профессии</a:t>
            </a:r>
            <a:br>
              <a:rPr lang="ru-RU" b="0" i="0" dirty="0">
                <a:solidFill>
                  <a:srgbClr val="333333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41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Admin\Рабочий стол\IMG-20220913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9" y="2281967"/>
            <a:ext cx="1511725" cy="21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IMG-20220913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21" y="4715941"/>
            <a:ext cx="1716677" cy="24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 and Settings\Admin\Рабочий стол\IMG-20220913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40" y="2281966"/>
            <a:ext cx="1586897" cy="22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233560"/>
              </p:ext>
            </p:extLst>
          </p:nvPr>
        </p:nvGraphicFramePr>
        <p:xfrm>
          <a:off x="4608264" y="1979642"/>
          <a:ext cx="5112569" cy="395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4491378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1"/>
            <a:ext cx="8607960" cy="20516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Нам удалось пересадить рассаду</a:t>
            </a:r>
            <a:endParaRPr lang="ru-RU" dirty="0"/>
          </a:p>
        </p:txBody>
      </p:sp>
      <p:pic>
        <p:nvPicPr>
          <p:cNvPr id="4" name="Picture 3" descr="E:\Documents and Settings\Admin\Рабочий стол\Новая папка (5)\IMG-20220830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4" y="4176715"/>
            <a:ext cx="2406282" cy="299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Documents and Settings\Admin\Рабочий стол\Новая папка (6)\IMG-20220830-WA00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37" y="2373171"/>
            <a:ext cx="3204012" cy="42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ocuments and Settings\Admin\Рабочий стол\Новая папка (6)\IMG-20220830-WA00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70" y="1636704"/>
            <a:ext cx="4319635" cy="28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4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Теперь мы ухаживаем за своими посадками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E:\Documents and Settings\Admin\Рабочий стол\Новая папка (5)\IMG-20220830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2" y="4571925"/>
            <a:ext cx="25922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Documents and Settings\Admin\Рабочий стол\Новая папка (5)\IMG-20220830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32" y="4383013"/>
            <a:ext cx="2448272" cy="24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Documents and Settings\Admin\Рабочий стол\Новая папка (6)\IMG-20220907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1" y="1259556"/>
            <a:ext cx="2619666" cy="31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ocuments and Settings\Admin\Рабочий стол\Новая папка (6)\IMG-20220907-WA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30" y="1516436"/>
            <a:ext cx="1823601" cy="24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Documents and Settings\Admin\Рабочий стол\Новая папка (6)\IMG-20220907-WA0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60" y="1494769"/>
            <a:ext cx="2414888" cy="29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4808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1"/>
            <a:ext cx="8607960" cy="20516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А вот и первый урожай…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8" y="1239822"/>
            <a:ext cx="1996873" cy="26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Documents and Settings\Admin\Рабочий стол\Новая папка (6)\IMG-20220907-WA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01" y="1644054"/>
            <a:ext cx="3204012" cy="42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50" y="1076792"/>
            <a:ext cx="2564811" cy="270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76" y="4155520"/>
            <a:ext cx="2197780" cy="293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E:\Documents and Settings\Admin\Рабочий стол\Новая папка (6)\IMG-20220907-WA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5" y="4097344"/>
            <a:ext cx="2173132" cy="289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2267669"/>
            <a:ext cx="8418240" cy="463281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</p:txBody>
      </p:sp>
      <p:pic>
        <p:nvPicPr>
          <p:cNvPr id="9218" name="Picture 2" descr="E:\Documents and Settings\Admin\Рабочий стол\Новая папка (6)\IMG-20220907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7" y="1160446"/>
            <a:ext cx="4152214" cy="5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Documents and Settings\Admin\Рабочий стол\Новая папка (6)\IMG-20220830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87" y="604818"/>
            <a:ext cx="1716401" cy="304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Documents and Settings\Admin\Рабочий стол\Новая папка (6)\IMG-20220830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57" y="2858665"/>
            <a:ext cx="2879732" cy="3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8658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altLang="ru-RU" sz="3600" i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Взаимодействие с родителями</a:t>
            </a: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3750" y="1835627"/>
            <a:ext cx="5038725" cy="1919918"/>
          </a:xfrm>
          <a:prstGeom prst="rect">
            <a:avLst/>
          </a:prstGeom>
        </p:spPr>
        <p:txBody>
          <a:bodyPr lIns="87732" tIns="43895" rIns="87732" bIns="43895">
            <a:spAutoFit/>
          </a:bodyPr>
          <a:lstStyle/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Родительские встречи по интересам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 «Витамины в нашей жизни».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Как сохранить витамины на зиму?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Домашний фото-репортаж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наших юных корреспондентов</a:t>
            </a:r>
          </a:p>
          <a:p>
            <a:pPr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17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E:\Documents and Settings\Admin\Рабочий стол\Новая папка (2)\IMG-20220620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3851844"/>
            <a:ext cx="19442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ocuments and Settings\Admin\Рабочий стол\Новая папка (5)\IMG-20220830-WA00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4" y="2555701"/>
            <a:ext cx="3600400" cy="31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0408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7960" cy="41606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Заключительный этап</a:t>
            </a:r>
            <a:endParaRPr lang="ru-RU" dirty="0"/>
          </a:p>
        </p:txBody>
      </p:sp>
      <p:pic>
        <p:nvPicPr>
          <p:cNvPr id="4" name="Picture 6" descr="F:\АААА печать\ФОТО для проекта\IMG_8406 (640x48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4" y="3068477"/>
            <a:ext cx="1952644" cy="14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809" y="1155604"/>
            <a:ext cx="8928992" cy="1817861"/>
          </a:xfrm>
          <a:prstGeom prst="rect">
            <a:avLst/>
          </a:prstGeom>
        </p:spPr>
        <p:txBody>
          <a:bodyPr wrap="square" lIns="90349" tIns="45176" rIns="90349" bIns="45176">
            <a:spAutoFit/>
          </a:bodyPr>
          <a:lstStyle/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Анализ проделанной работы: </a:t>
            </a:r>
          </a:p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Презентации  страниц детско-родительской книги : «Мое любимое полезное блюдо</a:t>
            </a:r>
            <a:r>
              <a:rPr lang="en-US" altLang="ru-RU" sz="17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из овощей»</a:t>
            </a:r>
          </a:p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Презентация разработанных  игр-занятий для воспитателей других групп на основе приобретенного опыта</a:t>
            </a:r>
            <a:r>
              <a:rPr lang="ru-RU" altLang="ru-RU" sz="1700" kern="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 smtClean="0">
                <a:solidFill>
                  <a:srgbClr val="000000"/>
                </a:solidFill>
                <a:latin typeface="Arial"/>
              </a:rPr>
              <a:t>Приготовление любимого блюдо группы - винегрета</a:t>
            </a:r>
            <a:endParaRPr lang="ru-RU" altLang="ru-RU" sz="17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7" descr="C:\Users\Admin\Pictures\IMG_8590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55" y="2463243"/>
            <a:ext cx="1871415" cy="140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05" y="3042607"/>
            <a:ext cx="2197000" cy="16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E:\Documents and Settings\Admin\Рабочий стол\венигрет\IMG-20221108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5" y="4864577"/>
            <a:ext cx="1728167" cy="23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E:\Documents and Settings\Admin\Рабочий стол\венигрет\IMG-20221108-WA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55" y="3184169"/>
            <a:ext cx="1633181" cy="21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Documents and Settings\Admin\Рабочий стол\венигрет\IMG-20221108-WA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72" y="4499917"/>
            <a:ext cx="1668980" cy="22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Documents and Settings\Admin\Рабочий стол\венигрет\IMG-20221108-WA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06" y="5009047"/>
            <a:ext cx="2876550" cy="21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7960" cy="63208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«Капустные  посиделки»</a:t>
            </a:r>
            <a:endParaRPr lang="ru-RU" dirty="0"/>
          </a:p>
        </p:txBody>
      </p:sp>
      <p:pic>
        <p:nvPicPr>
          <p:cNvPr id="1026" name="Picture 2" descr="E:\Documents and Settings\Admin\Рабочий стол\100OLYMP\IMG_5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670553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Admin\Рабочий стол\100OLYMP\IMG_5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80" y="1691630"/>
            <a:ext cx="3133544" cy="20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ocuments and Settings\Admin\Рабочий стол\100OLYMP\IMG_5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7" y="2390632"/>
            <a:ext cx="2112234" cy="354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ocuments and Settings\Admin\Рабочий стол\100OLYMP\IMG_56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2" y="4571949"/>
            <a:ext cx="3240361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Documents and Settings\Admin\Рабочий стол\100OLYMP\P1010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05" y="4511223"/>
            <a:ext cx="2961291" cy="22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 «Наш богатый урожай»</a:t>
            </a:r>
            <a:endParaRPr lang="ru-RU" dirty="0"/>
          </a:p>
        </p:txBody>
      </p:sp>
      <p:pic>
        <p:nvPicPr>
          <p:cNvPr id="4" name="Объект 3" descr="C:\Users\Михаил\Desktop\фото_ат\IMG_567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68" y="1691609"/>
            <a:ext cx="2972218" cy="174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ихаил\Desktop\фото_ат\P10101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3923878"/>
            <a:ext cx="2963863" cy="222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ихаил\Desktop\фото_ат\P10100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6136" y="1763638"/>
            <a:ext cx="2886075" cy="194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ихаил\Desktop\фото_ат\P101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8508" y="1688242"/>
            <a:ext cx="2886075" cy="18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ихаил\Desktop\фото_ат\IMG_57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8504" y="4045931"/>
            <a:ext cx="2963863" cy="197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ихаил\Desktop\фото_ат\P10101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9724" y="4283919"/>
            <a:ext cx="29622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7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19833" y="899523"/>
            <a:ext cx="8547905" cy="2585323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68940">
              <a:buNone/>
            </a:pPr>
            <a:r>
              <a:rPr lang="ru-RU" b="0" i="0" dirty="0" smtClean="0">
                <a:solidFill>
                  <a:srgbClr val="333333"/>
                </a:solidFill>
              </a:rPr>
              <a:t>После проведенной работы, мы вновь провели опрос среди воспитанников, чтобы узнать  насколько изменились у детей знания о профессиях села. </a:t>
            </a:r>
            <a:br>
              <a:rPr lang="ru-RU" b="0" i="0" dirty="0" smtClean="0">
                <a:solidFill>
                  <a:srgbClr val="333333"/>
                </a:solidFill>
              </a:rPr>
            </a:br>
            <a:r>
              <a:rPr lang="ru-RU" b="0" i="0" dirty="0" smtClean="0">
                <a:solidFill>
                  <a:srgbClr val="333333"/>
                </a:solidFill>
              </a:rPr>
              <a:t>Результаты отобразились на диаграмме.</a:t>
            </a:r>
            <a:br>
              <a:rPr lang="ru-RU" b="0" i="0" dirty="0" smtClean="0">
                <a:solidFill>
                  <a:srgbClr val="333333"/>
                </a:solidFill>
              </a:rPr>
            </a:br>
            <a:r>
              <a:rPr lang="ru-RU" b="0" i="0" dirty="0" smtClean="0">
                <a:solidFill>
                  <a:srgbClr val="333333"/>
                </a:solidFill>
              </a:rPr>
              <a:t>Как видим, дети имеют вполне хорошие знания о профессиях и в городе и в селе.</a:t>
            </a:r>
            <a:r>
              <a:rPr lang="ru-RU" b="0" i="0" dirty="0">
                <a:solidFill>
                  <a:srgbClr val="333333"/>
                </a:solidFill>
              </a:rPr>
              <a:t/>
            </a:r>
            <a:br>
              <a:rPr lang="ru-RU" b="0" i="0" dirty="0">
                <a:solidFill>
                  <a:srgbClr val="333333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41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graphicFrame>
        <p:nvGraphicFramePr>
          <p:cNvPr id="10" name="Диаграмма 9" title="склонность к профессии"/>
          <p:cNvGraphicFramePr/>
          <p:nvPr>
            <p:extLst>
              <p:ext uri="{D42A27DB-BD31-4B8C-83A1-F6EECF244321}">
                <p14:modId xmlns:p14="http://schemas.microsoft.com/office/powerpoint/2010/main" val="3725177267"/>
              </p:ext>
            </p:extLst>
          </p:nvPr>
        </p:nvGraphicFramePr>
        <p:xfrm>
          <a:off x="2376016" y="3347789"/>
          <a:ext cx="612068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54670715"/>
              </p:ext>
            </p:extLst>
          </p:nvPr>
        </p:nvGraphicFramePr>
        <p:xfrm>
          <a:off x="2304008" y="3779837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9115689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altLang="ru-RU" sz="3200" i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После проведенной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4506" lvl="1" indent="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Дети получили представление о здоровье</a:t>
            </a:r>
            <a:r>
              <a:rPr lang="ru-RU" altLang="ru-RU" sz="1700">
                <a:solidFill>
                  <a:srgbClr val="000000"/>
                </a:solidFill>
                <a:latin typeface="Arial"/>
              </a:rPr>
              <a:t>, узнали </a:t>
            </a: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пользу овощей и фруктов.</a:t>
            </a:r>
            <a:endParaRPr lang="ru-RU" altLang="ru-RU" sz="1400" dirty="0">
              <a:solidFill>
                <a:srgbClr val="000000"/>
              </a:solidFill>
              <a:latin typeface="Arial"/>
            </a:endParaRPr>
          </a:p>
          <a:p>
            <a:pPr marL="738581" lvl="1" indent="-284066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Расширили свои представления о правильном питании, о взаимосвязи здоровья и питания. Дети пришли к выводу : «Если я буду хорошо и правильно питаться, то буду быстрее бегать…».  Дети в детском саду и дома   в меню стали отдавать предпочтения овощным блюдам, понимая пользу данных видов продуктов.</a:t>
            </a:r>
            <a:endParaRPr lang="ru-RU" altLang="ru-RU" sz="1400" dirty="0">
              <a:solidFill>
                <a:srgbClr val="000000"/>
              </a:solidFill>
              <a:latin typeface="Arial"/>
            </a:endParaRPr>
          </a:p>
          <a:p>
            <a:pPr marL="738581" lvl="1" indent="-284066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Родители заинтересовались проблемой сохранения здоровья своих детей посредством правильного питания и укрепления здорового образа жизни в своей семье.</a:t>
            </a:r>
            <a:endParaRPr lang="ru-RU" altLang="ru-RU" sz="1400" dirty="0">
              <a:solidFill>
                <a:srgbClr val="000000"/>
              </a:solidFill>
              <a:latin typeface="Arial"/>
            </a:endParaRPr>
          </a:p>
          <a:p>
            <a:pPr marL="738581" lvl="1" indent="-284066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Педагоги продолжили формировать у детей положительные качества личности, нравственного и культурного поведения на более высоком уровне.</a:t>
            </a:r>
            <a:endParaRPr lang="ru-RU" altLang="ru-RU" sz="2400" dirty="0">
              <a:solidFill>
                <a:srgbClr val="000000"/>
              </a:solidFill>
              <a:latin typeface="Arial"/>
            </a:endParaRPr>
          </a:p>
          <a:p>
            <a:pPr marL="340882" indent="-340882" eaLnBrk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3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 </a:t>
            </a:r>
            <a:r>
              <a:rPr lang="ru-RU" altLang="ru-RU" sz="17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А самое главное- эта проектная деятельность объединила детей, родителей и педагогов для новых достижений.</a:t>
            </a:r>
            <a:endParaRPr lang="ru-RU" altLang="ru-RU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19833" y="699411"/>
            <a:ext cx="8547905" cy="2985547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68940">
              <a:buNone/>
            </a:pPr>
            <a:r>
              <a:rPr lang="ru-RU" b="0" i="0" dirty="0" smtClean="0">
                <a:solidFill>
                  <a:srgbClr val="333333"/>
                </a:solidFill>
              </a:rPr>
              <a:t>Мы провели еще один мониторинг по знаниям наших воспитанников:  профессии города и села. Наши воспитанники проживают в городе и, естественно, они гораздо лучше знают те профессии, с которыми они сталкиваются в повседневной жизни в условиях городской жизни.</a:t>
            </a:r>
            <a:br>
              <a:rPr lang="ru-RU" b="0" i="0" dirty="0" smtClean="0">
                <a:solidFill>
                  <a:srgbClr val="333333"/>
                </a:solidFill>
              </a:rPr>
            </a:br>
            <a:r>
              <a:rPr lang="ru-RU" b="0" i="0" dirty="0" smtClean="0">
                <a:solidFill>
                  <a:srgbClr val="333333"/>
                </a:solidFill>
              </a:rPr>
              <a:t>Это и отобразилось на диаграмме.</a:t>
            </a:r>
            <a:r>
              <a:rPr lang="ru-RU" b="0" i="0" dirty="0">
                <a:solidFill>
                  <a:srgbClr val="333333"/>
                </a:solidFill>
              </a:rPr>
              <a:t/>
            </a:r>
            <a:br>
              <a:rPr lang="ru-RU" b="0" i="0" dirty="0">
                <a:solidFill>
                  <a:srgbClr val="333333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41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graphicFrame>
        <p:nvGraphicFramePr>
          <p:cNvPr id="10" name="Диаграмма 9" title="склонность к профессии"/>
          <p:cNvGraphicFramePr/>
          <p:nvPr>
            <p:extLst>
              <p:ext uri="{D42A27DB-BD31-4B8C-83A1-F6EECF244321}">
                <p14:modId xmlns:p14="http://schemas.microsoft.com/office/powerpoint/2010/main" val="1697092658"/>
              </p:ext>
            </p:extLst>
          </p:nvPr>
        </p:nvGraphicFramePr>
        <p:xfrm>
          <a:off x="2376016" y="3347789"/>
          <a:ext cx="612068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02964817"/>
              </p:ext>
            </p:extLst>
          </p:nvPr>
        </p:nvGraphicFramePr>
        <p:xfrm>
          <a:off x="2304008" y="3779837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90631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79"/>
            <a:ext cx="8607960" cy="1856221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В рамках проекта и с согласия родителей воспитанников мы организовали встречи с интересными людьми, которые рассказали детям о своих профессиях</a:t>
            </a:r>
            <a:endParaRPr lang="de-DE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822600" y="2556153"/>
            <a:ext cx="8418240" cy="4341179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de-DE" dirty="0"/>
          </a:p>
        </p:txBody>
      </p:sp>
      <p:pic>
        <p:nvPicPr>
          <p:cNvPr id="3074" name="Picture 2" descr="E:\Documents and Settings\Admin\Рабочий стол\фото\IMG-20220605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311460"/>
            <a:ext cx="3552426" cy="26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фото\IMG-20220605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5" y="4584213"/>
            <a:ext cx="3200619" cy="24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Documents and Settings\Admin\Рабочий стол\Новая папка (3)\IMG-20220406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66" y="2026694"/>
            <a:ext cx="2425391" cy="32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Documents and Settings\Admin\Рабочий стол\Новая папка (3)\IMG-20220406-WA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4139876"/>
            <a:ext cx="2170037" cy="289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5604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78896" y="701935"/>
            <a:ext cx="8607960" cy="126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endParaRPr lang="de-DE" u="sng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824" y="323453"/>
            <a:ext cx="8712968" cy="2704679"/>
          </a:xfrm>
          <a:prstGeom prst="rect">
            <a:avLst/>
          </a:prstGeom>
        </p:spPr>
        <p:txBody>
          <a:bodyPr wrap="square" lIns="87786" tIns="43921" rIns="87786" bIns="43921">
            <a:spAutoFit/>
          </a:bodyPr>
          <a:lstStyle/>
          <a:p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Многие родители прислали свои видеоролики о </a:t>
            </a:r>
            <a:b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</a:b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своей профессии и месте работы.</a:t>
            </a:r>
            <a:b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</a:b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Из собранного материала мы создали видеотеку по профориентации.</a:t>
            </a:r>
            <a:b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</a:b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Дети, более тесно знакомясь с определенными </a:t>
            </a:r>
            <a:r>
              <a:rPr lang="ru-RU" sz="2400" b="1" i="1" kern="0" dirty="0" smtClean="0">
                <a:solidFill>
                  <a:srgbClr val="99284C"/>
                </a:solidFill>
                <a:latin typeface="Albany" pitchFamily="34"/>
                <a:cs typeface="Tahoma" pitchFamily="2"/>
              </a:rPr>
              <a:t>профессиями, затем </a:t>
            </a: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обыгрывают их в группе в повседневной игровой деятельности.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4127593"/>
            <a:ext cx="2698408" cy="27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Documents and Settings\Admin\Рабочий стол\Новая папка\IMG-20220402-WA0000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66" y="4037694"/>
            <a:ext cx="235350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Documents and Settings\Admin\Рабочий стол\Новая папка\IMG-20220418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34" y="3955697"/>
            <a:ext cx="2608114" cy="28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51189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endParaRPr lang="de-DE" u="sng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08" y="1333015"/>
            <a:ext cx="8712968" cy="365909"/>
          </a:xfrm>
          <a:prstGeom prst="rect">
            <a:avLst/>
          </a:prstGeom>
        </p:spPr>
        <p:txBody>
          <a:bodyPr wrap="square" lIns="87786" tIns="43921" rIns="87786" bIns="43921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4" y="355403"/>
            <a:ext cx="2435461" cy="270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8" y="3707855"/>
            <a:ext cx="2511361" cy="33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Documents and Settings\Admin\Рабочий стол\Новая папка (2)\IMG-20220310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94" y="468734"/>
            <a:ext cx="1697038" cy="22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Documents and Settings\Admin\Рабочий стол\Новая папка (2)\IMG-20220310-WA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95" y="468709"/>
            <a:ext cx="1526537" cy="25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E:\Documents and Settings\Admin\Рабочий стол\Новая папка\IMG-20220321-WA0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60" y="4394384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:\Documents and Settings\Admin\Рабочий стол\Новая папка\IMG-20220321-WA0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47" y="468709"/>
            <a:ext cx="177144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E:\Documents and Settings\Admin\Рабочий стол\Новая папка\IMG-20220321-WA0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26" y="3203775"/>
            <a:ext cx="2664296" cy="355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710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7824" y="419122"/>
            <a:ext cx="8608320" cy="1492773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456110"/>
            <a:r>
              <a:rPr lang="ru-RU" kern="150" dirty="0">
                <a:solidFill>
                  <a:srgbClr val="333333"/>
                </a:solidFill>
                <a:latin typeface="Times New Roman"/>
                <a:ea typeface="Andale Sans UI"/>
                <a:cs typeface="Times New Roman"/>
              </a:rPr>
              <a:t>Начиная работу по  основному проекту нами (педагогами) были предложены детям провести исследование в вопросе -  люди, каких профессий, </a:t>
            </a:r>
            <a:r>
              <a:rPr lang="ru-RU" kern="150" dirty="0" smtClean="0">
                <a:solidFill>
                  <a:srgbClr val="333333"/>
                </a:solidFill>
                <a:latin typeface="Times New Roman"/>
                <a:ea typeface="Andale Sans UI"/>
                <a:cs typeface="Times New Roman"/>
              </a:rPr>
              <a:t>связаны с продуктами питания?</a:t>
            </a:r>
            <a:r>
              <a:rPr lang="ru-RU" kern="150" dirty="0">
                <a:latin typeface="Times New Roman"/>
                <a:ea typeface="Andale Sans UI"/>
                <a:cs typeface="Tahoma"/>
              </a:rPr>
              <a:t/>
            </a:r>
            <a:br>
              <a:rPr lang="ru-RU" kern="150" dirty="0">
                <a:latin typeface="Times New Roman"/>
                <a:ea typeface="Andale Sans UI"/>
                <a:cs typeface="Tahoma"/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8" y="2483693"/>
            <a:ext cx="3998979" cy="29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Documents and Settings\Admin\Рабочий стол\IMG-20220913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5" y="2483693"/>
            <a:ext cx="46085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8996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6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7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9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3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4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6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7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2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2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5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8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9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0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1107</Words>
  <Application>Microsoft Office PowerPoint</Application>
  <PresentationFormat>Произвольный</PresentationFormat>
  <Paragraphs>227</Paragraphs>
  <Slides>49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26</vt:i4>
      </vt:variant>
      <vt:variant>
        <vt:lpstr>Заголовки слайдов</vt:lpstr>
      </vt:variant>
      <vt:variant>
        <vt:i4>49</vt:i4>
      </vt:variant>
    </vt:vector>
  </HeadingPairs>
  <TitlesOfParts>
    <vt:vector size="75" baseType="lpstr">
      <vt:lpstr>prs-novelty</vt:lpstr>
      <vt:lpstr>1_prs-novelty</vt:lpstr>
      <vt:lpstr>2_prs-novelty</vt:lpstr>
      <vt:lpstr>3_prs-novelty</vt:lpstr>
      <vt:lpstr>7_prs-novelty</vt:lpstr>
      <vt:lpstr>10_prs-novelty</vt:lpstr>
      <vt:lpstr>4_prs-novelty</vt:lpstr>
      <vt:lpstr>5_prs-novelty</vt:lpstr>
      <vt:lpstr>11_prs-novelty</vt:lpstr>
      <vt:lpstr>6_prs-novelty</vt:lpstr>
      <vt:lpstr>16_prs-novelty</vt:lpstr>
      <vt:lpstr>17_prs-novelty</vt:lpstr>
      <vt:lpstr>18_prs-novelty</vt:lpstr>
      <vt:lpstr>19_prs-novelty</vt:lpstr>
      <vt:lpstr>13_prs-novelty</vt:lpstr>
      <vt:lpstr>8_prs-novelty</vt:lpstr>
      <vt:lpstr>23_prs-novelty</vt:lpstr>
      <vt:lpstr>24_prs-novelty</vt:lpstr>
      <vt:lpstr>26_prs-novelty</vt:lpstr>
      <vt:lpstr>27_prs-novelty</vt:lpstr>
      <vt:lpstr>22_prs-novelty</vt:lpstr>
      <vt:lpstr>12_prs-novelty</vt:lpstr>
      <vt:lpstr>25_prs-novelty</vt:lpstr>
      <vt:lpstr>28_prs-novelty</vt:lpstr>
      <vt:lpstr>29_prs-novelty</vt:lpstr>
      <vt:lpstr>30_prs-novelty</vt:lpstr>
      <vt:lpstr>МУНИЦИПАЛЬНОЕ БЮДЖЕТНОЕ ДОШКОЛЬНОЕ ОБРАЗОВАТЕЛЬНОЕ УЧРЕЖДЕНИЕ №1  «ДЕТСКИЙ САД КОМБИНИРОВАННОГО ВИДА Г.ТОСНО»</vt:lpstr>
      <vt:lpstr> Начиная работать над программой ранней профориентации детей дошкольного возраста мы провели ряд мониторингов: </vt:lpstr>
      <vt:lpstr>  Как видим из  графика :   В большинстве своем желания родителей в выборе будущих профессий своих детей не совпадает с предпочтениями самих воспитанников</vt:lpstr>
      <vt:lpstr>Мониторинг   детей психологом  о психологических предпочтениях  самих воспитанников в выборе будущей профессии </vt:lpstr>
      <vt:lpstr>Мы провели еще один мониторинг по знаниям наших воспитанников:  профессии города и села. Наши воспитанники проживают в городе и, естественно, они гораздо лучше знают те профессии, с которыми они сталкиваются в повседневной жизни в условиях городской жизни. Это и отобразилось на диаграмме. </vt:lpstr>
      <vt:lpstr>В рамках проекта и с согласия родителей воспитанников мы организовали встречи с интересными людьми, которые рассказали детям о своих профессиях</vt:lpstr>
      <vt:lpstr>Презентация PowerPoint</vt:lpstr>
      <vt:lpstr>Презентация PowerPoint</vt:lpstr>
      <vt:lpstr>Начиная работу по  основному проекту нами (педагогами) были предложены детям провести исследование в вопросе -  люди, каких профессий, связаны с продуктами питания? </vt:lpstr>
      <vt:lpstr>В ДОУ профессия, которая кормит, конечно – повар и мы с ребятами пошли на экскурсию – на пищеблок</vt:lpstr>
      <vt:lpstr>С ребятами в группе мы стали вспоминать, кто еще  связан с едой и продуктами. Несколько детей  сказали, что  это – мама. И это тоже правильно.  Профессия «мама» – это самый объемный комплекс различных навыков и умений.</vt:lpstr>
      <vt:lpstr>Далее мы решили расширить диапазон наших изысканий. И решили разработать проект о профессиях, связанных с едой и назвали его «Профессии, которые нас кормят»  - агроном         - овощевод               - животновод - птицевод - рыболов - пчеловод    Все эти профессии можно объединить одним определением – фермер. Именно  фермерское хозяйство мы с ребятами и решили изучить. Мы провели несколько виртуальных экскурсий на различные фермерские хозяйства Тосненского  района. </vt:lpstr>
      <vt:lpstr>Пчеловод </vt:lpstr>
      <vt:lpstr>Птицевод </vt:lpstr>
      <vt:lpstr>Животновод</vt:lpstr>
      <vt:lpstr>Рыболов </vt:lpstr>
      <vt:lpstr>Ознакомившись с различными видами фермерского хозяйства, мы выбрали – овощеводство. Так как в пределах ДОУ этот вид  наиболее реально освоить на практике. У многих наших воспитанников имеются дачи, где ребята с удовольствием помогают своим родителям и бабушкам с дедушками.</vt:lpstr>
      <vt:lpstr>Цель  проекта «Овощевод»:</vt:lpstr>
      <vt:lpstr>Задачи  </vt:lpstr>
      <vt:lpstr>Задачи  </vt:lpstr>
      <vt:lpstr>Задачи  </vt:lpstr>
      <vt:lpstr>Работая по ранней профориентации детей дошкольного возраста мы  разработали под.проект более узкой направленности «Маленькие фермеры»  Перспективное планирование по проекту «Маленькие фермеры»</vt:lpstr>
      <vt:lpstr>Проблемные  вопросы: . </vt:lpstr>
      <vt:lpstr>Начинается наше путешествие с  использованием модуля трех вопросов, где  мы определяем: что мы знаем, что хотим узнать и где мы это узнаем?</vt:lpstr>
      <vt:lpstr>Презентация PowerPoint</vt:lpstr>
      <vt:lpstr> В группе   выделено место для сбора информации о выращивании овощей</vt:lpstr>
      <vt:lpstr>Коммуникация </vt:lpstr>
      <vt:lpstr> Познавательная деятельность: просмотр слайдов и видео о том, кто и как выращивает овощи</vt:lpstr>
      <vt:lpstr> Познавательная деятельность: просмотр слайдов и видео о том, кто и как собирает урожай овощей</vt:lpstr>
      <vt:lpstr>Игровая деятельность</vt:lpstr>
      <vt:lpstr>Сюжетно – ролевые игры</vt:lpstr>
      <vt:lpstr>Продуктивная деятельность</vt:lpstr>
      <vt:lpstr>Дети с удовольствием играют в различные игры по теме  «Фермеры» </vt:lpstr>
      <vt:lpstr>Опытно-экспериментальная работа «Узнай на вкус и расскажи»,  «Краска из продуктов», Сортировка крупы,  «Коллекция ароматов»  </vt:lpstr>
      <vt:lpstr>Для наблюдения за рассадой  мы приобрели гидропонную систему</vt:lpstr>
      <vt:lpstr> С воспитанниками ДОУ выращиваем рассаду овощей </vt:lpstr>
      <vt:lpstr> «Огороды на окне» </vt:lpstr>
      <vt:lpstr>Приобрели и установили парник и грядки. Дети с удовольствием  принимают участие. </vt:lpstr>
      <vt:lpstr>Приобрели различные инструменты для работы на грядках</vt:lpstr>
      <vt:lpstr>Нам удалось пересадить рассаду</vt:lpstr>
      <vt:lpstr>Теперь мы ухаживаем за своими посадками</vt:lpstr>
      <vt:lpstr>А вот и первый урожай…</vt:lpstr>
      <vt:lpstr>  </vt:lpstr>
      <vt:lpstr>Взаимодействие с родителями </vt:lpstr>
      <vt:lpstr>Заключительный этап</vt:lpstr>
      <vt:lpstr>«Капустные  посиделки»</vt:lpstr>
      <vt:lpstr>Праздник  «Наш богатый урожай»</vt:lpstr>
      <vt:lpstr>После проведенной работы, мы вновь провели опрос среди воспитанников, чтобы узнать  насколько изменились у детей знания о профессиях села.  Результаты отобразились на диаграмме. Как видим, дети имеют вполне хорошие знания о профессиях и в городе и в селе. </vt:lpstr>
      <vt:lpstr>После проведенной работы: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№1 «Детский сад комбинированного вида г.Тосно»</dc:title>
  <dc:creator>User</dc:creator>
  <cp:lastModifiedBy>User</cp:lastModifiedBy>
  <cp:revision>84</cp:revision>
  <dcterms:created xsi:type="dcterms:W3CDTF">2009-04-16T11:32:32Z</dcterms:created>
  <dcterms:modified xsi:type="dcterms:W3CDTF">2023-02-02T13:04:07Z</dcterms:modified>
</cp:coreProperties>
</file>